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67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59" r:id="rId12"/>
    <p:sldId id="268" r:id="rId13"/>
    <p:sldId id="269" r:id="rId14"/>
    <p:sldId id="270" r:id="rId15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EFF5E"/>
    <a:srgbClr val="4C5EE7"/>
    <a:srgbClr val="5266FB"/>
    <a:srgbClr val="9499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E3092CF-AB5A-47C5-AEDE-AB3D6CFB9018}" v="2" dt="2025-11-18T18:17:31.6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944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2076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cisco javier moreno diaz" userId="5061fc5f78164d66" providerId="LiveId" clId="{02274B00-AF67-404E-BB6E-EE546758B68F}"/>
    <pc:docChg chg="undo custSel modSld">
      <pc:chgData name="francisco javier moreno diaz" userId="5061fc5f78164d66" providerId="LiveId" clId="{02274B00-AF67-404E-BB6E-EE546758B68F}" dt="2025-11-18T18:19:19.161" v="66" actId="6549"/>
      <pc:docMkLst>
        <pc:docMk/>
      </pc:docMkLst>
      <pc:sldChg chg="modSp mod">
        <pc:chgData name="francisco javier moreno diaz" userId="5061fc5f78164d66" providerId="LiveId" clId="{02274B00-AF67-404E-BB6E-EE546758B68F}" dt="2025-11-18T18:19:19.161" v="66" actId="6549"/>
        <pc:sldMkLst>
          <pc:docMk/>
          <pc:sldMk cId="2458009944" sldId="258"/>
        </pc:sldMkLst>
        <pc:spChg chg="mod">
          <ac:chgData name="francisco javier moreno diaz" userId="5061fc5f78164d66" providerId="LiveId" clId="{02274B00-AF67-404E-BB6E-EE546758B68F}" dt="2025-11-18T18:19:19.161" v="66" actId="6549"/>
          <ac:spMkLst>
            <pc:docMk/>
            <pc:sldMk cId="2458009944" sldId="258"/>
            <ac:spMk id="6" creationId="{B500D731-1658-416F-B843-0BCAB32434FD}"/>
          </ac:spMkLst>
        </pc:spChg>
      </pc:sldChg>
      <pc:sldChg chg="modSp mod">
        <pc:chgData name="francisco javier moreno diaz" userId="5061fc5f78164d66" providerId="LiveId" clId="{02274B00-AF67-404E-BB6E-EE546758B68F}" dt="2025-11-18T18:18:23.051" v="39" actId="5793"/>
        <pc:sldMkLst>
          <pc:docMk/>
          <pc:sldMk cId="2673213062" sldId="259"/>
        </pc:sldMkLst>
        <pc:spChg chg="mod">
          <ac:chgData name="francisco javier moreno diaz" userId="5061fc5f78164d66" providerId="LiveId" clId="{02274B00-AF67-404E-BB6E-EE546758B68F}" dt="2025-11-18T18:18:23.051" v="39" actId="5793"/>
          <ac:spMkLst>
            <pc:docMk/>
            <pc:sldMk cId="2673213062" sldId="259"/>
            <ac:spMk id="4" creationId="{EB884986-5F4A-3570-D520-B856F284E6EB}"/>
          </ac:spMkLst>
        </pc:spChg>
      </pc:sldChg>
      <pc:sldChg chg="modSp mod">
        <pc:chgData name="francisco javier moreno diaz" userId="5061fc5f78164d66" providerId="LiveId" clId="{02274B00-AF67-404E-BB6E-EE546758B68F}" dt="2025-11-18T18:18:44.120" v="46" actId="6549"/>
        <pc:sldMkLst>
          <pc:docMk/>
          <pc:sldMk cId="1055358236" sldId="260"/>
        </pc:sldMkLst>
        <pc:spChg chg="mod">
          <ac:chgData name="francisco javier moreno diaz" userId="5061fc5f78164d66" providerId="LiveId" clId="{02274B00-AF67-404E-BB6E-EE546758B68F}" dt="2025-11-18T18:18:44.120" v="46" actId="6549"/>
          <ac:spMkLst>
            <pc:docMk/>
            <pc:sldMk cId="1055358236" sldId="260"/>
            <ac:spMk id="5" creationId="{B80AE927-3538-003C-9EC5-CB2C141C4AD5}"/>
          </ac:spMkLst>
        </pc:spChg>
      </pc:sldChg>
      <pc:sldChg chg="modSp mod">
        <pc:chgData name="francisco javier moreno diaz" userId="5061fc5f78164d66" providerId="LiveId" clId="{02274B00-AF67-404E-BB6E-EE546758B68F}" dt="2025-11-18T18:17:48.687" v="21" actId="27636"/>
        <pc:sldMkLst>
          <pc:docMk/>
          <pc:sldMk cId="2328563102" sldId="261"/>
        </pc:sldMkLst>
        <pc:spChg chg="mod">
          <ac:chgData name="francisco javier moreno diaz" userId="5061fc5f78164d66" providerId="LiveId" clId="{02274B00-AF67-404E-BB6E-EE546758B68F}" dt="2025-11-18T18:17:48.687" v="21" actId="27636"/>
          <ac:spMkLst>
            <pc:docMk/>
            <pc:sldMk cId="2328563102" sldId="261"/>
            <ac:spMk id="4" creationId="{89C31052-B2E8-66CD-5FDF-10CF3CA9B879}"/>
          </ac:spMkLst>
        </pc:spChg>
      </pc:sldChg>
      <pc:sldChg chg="addSp delSp mod">
        <pc:chgData name="francisco javier moreno diaz" userId="5061fc5f78164d66" providerId="LiveId" clId="{02274B00-AF67-404E-BB6E-EE546758B68F}" dt="2025-11-18T18:16:03.891" v="1" actId="26606"/>
        <pc:sldMkLst>
          <pc:docMk/>
          <pc:sldMk cId="3165928289" sldId="262"/>
        </pc:sldMkLst>
        <pc:spChg chg="del">
          <ac:chgData name="francisco javier moreno diaz" userId="5061fc5f78164d66" providerId="LiveId" clId="{02274B00-AF67-404E-BB6E-EE546758B68F}" dt="2025-11-18T18:16:03.891" v="1" actId="26606"/>
          <ac:spMkLst>
            <pc:docMk/>
            <pc:sldMk cId="3165928289" sldId="262"/>
            <ac:spMk id="4" creationId="{DE3E3836-973C-93E4-0CE2-25E45A8A24F8}"/>
          </ac:spMkLst>
        </pc:spChg>
        <pc:graphicFrameChg chg="add">
          <ac:chgData name="francisco javier moreno diaz" userId="5061fc5f78164d66" providerId="LiveId" clId="{02274B00-AF67-404E-BB6E-EE546758B68F}" dt="2025-11-18T18:16:03.891" v="1" actId="26606"/>
          <ac:graphicFrameMkLst>
            <pc:docMk/>
            <pc:sldMk cId="3165928289" sldId="262"/>
            <ac:graphicFrameMk id="12" creationId="{83E2FD1B-CEA1-F161-5F40-FB69EFD1A44B}"/>
          </ac:graphicFrameMkLst>
        </pc:graphicFrameChg>
      </pc:sldChg>
      <pc:sldChg chg="modSp mod">
        <pc:chgData name="francisco javier moreno diaz" userId="5061fc5f78164d66" providerId="LiveId" clId="{02274B00-AF67-404E-BB6E-EE546758B68F}" dt="2025-11-18T18:17:53.733" v="23" actId="20577"/>
        <pc:sldMkLst>
          <pc:docMk/>
          <pc:sldMk cId="2376659737" sldId="263"/>
        </pc:sldMkLst>
        <pc:spChg chg="mod">
          <ac:chgData name="francisco javier moreno diaz" userId="5061fc5f78164d66" providerId="LiveId" clId="{02274B00-AF67-404E-BB6E-EE546758B68F}" dt="2025-11-18T18:17:53.733" v="23" actId="20577"/>
          <ac:spMkLst>
            <pc:docMk/>
            <pc:sldMk cId="2376659737" sldId="263"/>
            <ac:spMk id="4" creationId="{525D9E63-3DE6-D856-7A85-7EFE919FC4C9}"/>
          </ac:spMkLst>
        </pc:spChg>
      </pc:sldChg>
      <pc:sldChg chg="modSp mod">
        <pc:chgData name="francisco javier moreno diaz" userId="5061fc5f78164d66" providerId="LiveId" clId="{02274B00-AF67-404E-BB6E-EE546758B68F}" dt="2025-11-18T18:18:10.269" v="34" actId="5793"/>
        <pc:sldMkLst>
          <pc:docMk/>
          <pc:sldMk cId="2369210482" sldId="264"/>
        </pc:sldMkLst>
        <pc:spChg chg="mod">
          <ac:chgData name="francisco javier moreno diaz" userId="5061fc5f78164d66" providerId="LiveId" clId="{02274B00-AF67-404E-BB6E-EE546758B68F}" dt="2025-11-18T18:18:10.269" v="34" actId="5793"/>
          <ac:spMkLst>
            <pc:docMk/>
            <pc:sldMk cId="2369210482" sldId="264"/>
            <ac:spMk id="4" creationId="{51CBF03A-2673-9A96-797D-DFC24AAE7C0F}"/>
          </ac:spMkLst>
        </pc:spChg>
      </pc:sldChg>
      <pc:sldChg chg="modSp mod">
        <pc:chgData name="francisco javier moreno diaz" userId="5061fc5f78164d66" providerId="LiveId" clId="{02274B00-AF67-404E-BB6E-EE546758B68F}" dt="2025-11-18T18:18:17.085" v="36" actId="5793"/>
        <pc:sldMkLst>
          <pc:docMk/>
          <pc:sldMk cId="1299719652" sldId="265"/>
        </pc:sldMkLst>
        <pc:spChg chg="mod">
          <ac:chgData name="francisco javier moreno diaz" userId="5061fc5f78164d66" providerId="LiveId" clId="{02274B00-AF67-404E-BB6E-EE546758B68F}" dt="2025-11-18T18:18:17.085" v="36" actId="5793"/>
          <ac:spMkLst>
            <pc:docMk/>
            <pc:sldMk cId="1299719652" sldId="265"/>
            <ac:spMk id="4" creationId="{2D21796C-9514-57E6-8EA3-7266FEE0C56B}"/>
          </ac:spMkLst>
        </pc:spChg>
      </pc:sldChg>
      <pc:sldChg chg="addSp delSp mod">
        <pc:chgData name="francisco javier moreno diaz" userId="5061fc5f78164d66" providerId="LiveId" clId="{02274B00-AF67-404E-BB6E-EE546758B68F}" dt="2025-11-18T18:16:15.719" v="2" actId="26606"/>
        <pc:sldMkLst>
          <pc:docMk/>
          <pc:sldMk cId="784151029" sldId="266"/>
        </pc:sldMkLst>
        <pc:spChg chg="del">
          <ac:chgData name="francisco javier moreno diaz" userId="5061fc5f78164d66" providerId="LiveId" clId="{02274B00-AF67-404E-BB6E-EE546758B68F}" dt="2025-11-18T18:16:15.719" v="2" actId="26606"/>
          <ac:spMkLst>
            <pc:docMk/>
            <pc:sldMk cId="784151029" sldId="266"/>
            <ac:spMk id="4" creationId="{282A12DD-7E9A-FD56-7021-6009AA85B125}"/>
          </ac:spMkLst>
        </pc:spChg>
        <pc:graphicFrameChg chg="add">
          <ac:chgData name="francisco javier moreno diaz" userId="5061fc5f78164d66" providerId="LiveId" clId="{02274B00-AF67-404E-BB6E-EE546758B68F}" dt="2025-11-18T18:16:15.719" v="2" actId="26606"/>
          <ac:graphicFrameMkLst>
            <pc:docMk/>
            <pc:sldMk cId="784151029" sldId="266"/>
            <ac:graphicFrameMk id="12" creationId="{2C7FDD68-D242-6794-9C10-EE8E046293A7}"/>
          </ac:graphicFrameMkLst>
        </pc:graphicFrameChg>
      </pc:sldChg>
      <pc:sldChg chg="addSp delSp mod">
        <pc:chgData name="francisco javier moreno diaz" userId="5061fc5f78164d66" providerId="LiveId" clId="{02274B00-AF67-404E-BB6E-EE546758B68F}" dt="2025-11-18T18:15:40.365" v="0" actId="26606"/>
        <pc:sldMkLst>
          <pc:docMk/>
          <pc:sldMk cId="3024974833" sldId="267"/>
        </pc:sldMkLst>
        <pc:spChg chg="del">
          <ac:chgData name="francisco javier moreno diaz" userId="5061fc5f78164d66" providerId="LiveId" clId="{02274B00-AF67-404E-BB6E-EE546758B68F}" dt="2025-11-18T18:15:40.365" v="0" actId="26606"/>
          <ac:spMkLst>
            <pc:docMk/>
            <pc:sldMk cId="3024974833" sldId="267"/>
            <ac:spMk id="4" creationId="{18DC75A3-31A1-0493-002E-73F5788E2C00}"/>
          </ac:spMkLst>
        </pc:spChg>
        <pc:graphicFrameChg chg="add">
          <ac:chgData name="francisco javier moreno diaz" userId="5061fc5f78164d66" providerId="LiveId" clId="{02274B00-AF67-404E-BB6E-EE546758B68F}" dt="2025-11-18T18:15:40.365" v="0" actId="26606"/>
          <ac:graphicFrameMkLst>
            <pc:docMk/>
            <pc:sldMk cId="3024974833" sldId="267"/>
            <ac:graphicFrameMk id="12" creationId="{6CA5C33B-AC98-B0D9-A654-B24B5F2AD9BB}"/>
          </ac:graphicFrameMkLst>
        </pc:graphicFrameChg>
      </pc:sldChg>
      <pc:sldChg chg="modSp mod">
        <pc:chgData name="francisco javier moreno diaz" userId="5061fc5f78164d66" providerId="LiveId" clId="{02274B00-AF67-404E-BB6E-EE546758B68F}" dt="2025-11-18T18:18:29.906" v="43" actId="27636"/>
        <pc:sldMkLst>
          <pc:docMk/>
          <pc:sldMk cId="235403286" sldId="268"/>
        </pc:sldMkLst>
        <pc:spChg chg="mod">
          <ac:chgData name="francisco javier moreno diaz" userId="5061fc5f78164d66" providerId="LiveId" clId="{02274B00-AF67-404E-BB6E-EE546758B68F}" dt="2025-11-18T18:18:29.906" v="43" actId="27636"/>
          <ac:spMkLst>
            <pc:docMk/>
            <pc:sldMk cId="235403286" sldId="268"/>
            <ac:spMk id="4" creationId="{B40873DA-D1E6-EB58-2B00-5CB56100FDC3}"/>
          </ac:spMkLst>
        </pc:spChg>
      </pc:sldChg>
      <pc:sldChg chg="addSp delSp mod">
        <pc:chgData name="francisco javier moreno diaz" userId="5061fc5f78164d66" providerId="LiveId" clId="{02274B00-AF67-404E-BB6E-EE546758B68F}" dt="2025-11-18T18:16:26.017" v="3" actId="26606"/>
        <pc:sldMkLst>
          <pc:docMk/>
          <pc:sldMk cId="167553123" sldId="269"/>
        </pc:sldMkLst>
        <pc:spChg chg="del">
          <ac:chgData name="francisco javier moreno diaz" userId="5061fc5f78164d66" providerId="LiveId" clId="{02274B00-AF67-404E-BB6E-EE546758B68F}" dt="2025-11-18T18:16:26.017" v="3" actId="26606"/>
          <ac:spMkLst>
            <pc:docMk/>
            <pc:sldMk cId="167553123" sldId="269"/>
            <ac:spMk id="4" creationId="{70E617B8-4324-C9B9-C915-BF3F409E3B2A}"/>
          </ac:spMkLst>
        </pc:spChg>
        <pc:graphicFrameChg chg="add">
          <ac:chgData name="francisco javier moreno diaz" userId="5061fc5f78164d66" providerId="LiveId" clId="{02274B00-AF67-404E-BB6E-EE546758B68F}" dt="2025-11-18T18:16:26.017" v="3" actId="26606"/>
          <ac:graphicFrameMkLst>
            <pc:docMk/>
            <pc:sldMk cId="167553123" sldId="269"/>
            <ac:graphicFrameMk id="12" creationId="{34BB8181-2AF1-3C8E-78F0-0289A87E586F}"/>
          </ac:graphicFrameMkLst>
        </pc:graphicFrameChg>
      </pc:sldChg>
      <pc:sldChg chg="addSp delSp modSp mod">
        <pc:chgData name="francisco javier moreno diaz" userId="5061fc5f78164d66" providerId="LiveId" clId="{02274B00-AF67-404E-BB6E-EE546758B68F}" dt="2025-11-18T18:16:44.242" v="7" actId="26606"/>
        <pc:sldMkLst>
          <pc:docMk/>
          <pc:sldMk cId="1432205319" sldId="270"/>
        </pc:sldMkLst>
        <pc:spChg chg="del mod">
          <ac:chgData name="francisco javier moreno diaz" userId="5061fc5f78164d66" providerId="LiveId" clId="{02274B00-AF67-404E-BB6E-EE546758B68F}" dt="2025-11-18T18:16:44.242" v="7" actId="26606"/>
          <ac:spMkLst>
            <pc:docMk/>
            <pc:sldMk cId="1432205319" sldId="270"/>
            <ac:spMk id="4" creationId="{B53C8AB3-1455-22B3-EF08-EFD880FC39FB}"/>
          </ac:spMkLst>
        </pc:spChg>
        <pc:graphicFrameChg chg="add">
          <ac:chgData name="francisco javier moreno diaz" userId="5061fc5f78164d66" providerId="LiveId" clId="{02274B00-AF67-404E-BB6E-EE546758B68F}" dt="2025-11-18T18:16:44.242" v="7" actId="26606"/>
          <ac:graphicFrameMkLst>
            <pc:docMk/>
            <pc:sldMk cId="1432205319" sldId="270"/>
            <ac:graphicFrameMk id="12" creationId="{12D39BF9-8D64-54B9-85DA-97419DE84617}"/>
          </ac:graphicFrameMkLst>
        </pc:graphicFrameChg>
      </pc:sldChg>
    </pc:docChg>
  </pc:docChgLst>
</pc:chgInfo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7.png"/><Relationship Id="rId7" Type="http://schemas.openxmlformats.org/officeDocument/2006/relationships/image" Target="../media/image15.png"/><Relationship Id="rId2" Type="http://schemas.openxmlformats.org/officeDocument/2006/relationships/image" Target="../media/image12.svg"/><Relationship Id="rId1" Type="http://schemas.openxmlformats.org/officeDocument/2006/relationships/image" Target="../media/image11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10" Type="http://schemas.openxmlformats.org/officeDocument/2006/relationships/image" Target="../media/image18.svg"/><Relationship Id="rId4" Type="http://schemas.openxmlformats.org/officeDocument/2006/relationships/image" Target="../media/image8.svg"/><Relationship Id="rId9" Type="http://schemas.openxmlformats.org/officeDocument/2006/relationships/image" Target="../media/image17.pn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svg"/><Relationship Id="rId1" Type="http://schemas.openxmlformats.org/officeDocument/2006/relationships/image" Target="../media/image19.png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22.sv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7.png"/><Relationship Id="rId7" Type="http://schemas.openxmlformats.org/officeDocument/2006/relationships/image" Target="../media/image15.png"/><Relationship Id="rId2" Type="http://schemas.openxmlformats.org/officeDocument/2006/relationships/image" Target="../media/image12.svg"/><Relationship Id="rId1" Type="http://schemas.openxmlformats.org/officeDocument/2006/relationships/image" Target="../media/image11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10" Type="http://schemas.openxmlformats.org/officeDocument/2006/relationships/image" Target="../media/image18.svg"/><Relationship Id="rId4" Type="http://schemas.openxmlformats.org/officeDocument/2006/relationships/image" Target="../media/image8.svg"/><Relationship Id="rId9" Type="http://schemas.openxmlformats.org/officeDocument/2006/relationships/image" Target="../media/image17.pn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svg"/><Relationship Id="rId1" Type="http://schemas.openxmlformats.org/officeDocument/2006/relationships/image" Target="../media/image19.png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22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C90B56-982F-411E-91E1-7D0C256D4EA2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A4B35877-AE27-409D-B6E5-31853816AB81}">
      <dgm:prSet/>
      <dgm:spPr/>
      <dgm:t>
        <a:bodyPr/>
        <a:lstStyle/>
        <a:p>
          <a:r>
            <a:rPr lang="es-CO" b="0" i="0" baseline="0"/>
            <a:t>Revisar el presupuesto base 2025 de una empresa retail minorista</a:t>
          </a:r>
          <a:endParaRPr lang="en-US"/>
        </a:p>
      </dgm:t>
    </dgm:pt>
    <dgm:pt modelId="{3B0BC904-7E50-4E00-B584-4034EFBCCDCD}" type="parTrans" cxnId="{DD600838-81C4-42E1-BF05-16687058037E}">
      <dgm:prSet/>
      <dgm:spPr/>
      <dgm:t>
        <a:bodyPr/>
        <a:lstStyle/>
        <a:p>
          <a:endParaRPr lang="en-US"/>
        </a:p>
      </dgm:t>
    </dgm:pt>
    <dgm:pt modelId="{D54548CA-E610-4D17-B753-1139476BE849}" type="sibTrans" cxnId="{DD600838-81C4-42E1-BF05-16687058037E}">
      <dgm:prSet/>
      <dgm:spPr/>
      <dgm:t>
        <a:bodyPr/>
        <a:lstStyle/>
        <a:p>
          <a:endParaRPr lang="en-US"/>
        </a:p>
      </dgm:t>
    </dgm:pt>
    <dgm:pt modelId="{2D29F42B-E0F0-4632-8449-65EDEA81761B}">
      <dgm:prSet/>
      <dgm:spPr/>
      <dgm:t>
        <a:bodyPr/>
        <a:lstStyle/>
        <a:p>
          <a:r>
            <a:rPr lang="es-CO" b="0" i="0" baseline="0"/>
            <a:t>Mostrar cómo se proyectaría 2026 de forma tradicional</a:t>
          </a:r>
          <a:endParaRPr lang="en-US"/>
        </a:p>
      </dgm:t>
    </dgm:pt>
    <dgm:pt modelId="{812F49DC-B6B3-46B0-9809-0C190756E715}" type="parTrans" cxnId="{8E7D385C-9C48-4266-9C01-B50C95A719A5}">
      <dgm:prSet/>
      <dgm:spPr/>
      <dgm:t>
        <a:bodyPr/>
        <a:lstStyle/>
        <a:p>
          <a:endParaRPr lang="en-US"/>
        </a:p>
      </dgm:t>
    </dgm:pt>
    <dgm:pt modelId="{E517B765-2D71-4F83-9179-70E1A81B22DF}" type="sibTrans" cxnId="{8E7D385C-9C48-4266-9C01-B50C95A719A5}">
      <dgm:prSet/>
      <dgm:spPr/>
      <dgm:t>
        <a:bodyPr/>
        <a:lstStyle/>
        <a:p>
          <a:endParaRPr lang="en-US"/>
        </a:p>
      </dgm:t>
    </dgm:pt>
    <dgm:pt modelId="{399D303F-0424-4F73-9724-11AB1ABABC8A}">
      <dgm:prSet/>
      <dgm:spPr/>
      <dgm:t>
        <a:bodyPr/>
        <a:lstStyle/>
        <a:p>
          <a:r>
            <a:rPr lang="es-CO" b="0" i="0" baseline="0"/>
            <a:t>Ver cómo la IA construye el presupuesto 2026 con escenarios</a:t>
          </a:r>
          <a:endParaRPr lang="en-US"/>
        </a:p>
      </dgm:t>
    </dgm:pt>
    <dgm:pt modelId="{5C92CF12-7AF8-4CF8-979A-F96417387CBC}" type="parTrans" cxnId="{AADFF933-C014-4823-BE5E-DF70FD34754B}">
      <dgm:prSet/>
      <dgm:spPr/>
      <dgm:t>
        <a:bodyPr/>
        <a:lstStyle/>
        <a:p>
          <a:endParaRPr lang="en-US"/>
        </a:p>
      </dgm:t>
    </dgm:pt>
    <dgm:pt modelId="{F55FB020-DA97-42BF-A7EE-FE942F792858}" type="sibTrans" cxnId="{AADFF933-C014-4823-BE5E-DF70FD34754B}">
      <dgm:prSet/>
      <dgm:spPr/>
      <dgm:t>
        <a:bodyPr/>
        <a:lstStyle/>
        <a:p>
          <a:endParaRPr lang="en-US"/>
        </a:p>
      </dgm:t>
    </dgm:pt>
    <dgm:pt modelId="{813CD1B6-5735-4EF4-9953-772D926FB655}">
      <dgm:prSet/>
      <dgm:spPr/>
      <dgm:t>
        <a:bodyPr/>
        <a:lstStyle/>
        <a:p>
          <a:r>
            <a:rPr lang="es-CO" b="0" i="0" baseline="0"/>
            <a:t>Integrar P&amp;G, Balance y Flujo de Caja proyectados</a:t>
          </a:r>
          <a:endParaRPr lang="en-US"/>
        </a:p>
      </dgm:t>
    </dgm:pt>
    <dgm:pt modelId="{2CBF46E5-1DC1-4AB3-825D-7818A6707FD5}" type="parTrans" cxnId="{AEEAA060-C060-4C1B-960A-1E8333E35342}">
      <dgm:prSet/>
      <dgm:spPr/>
      <dgm:t>
        <a:bodyPr/>
        <a:lstStyle/>
        <a:p>
          <a:endParaRPr lang="en-US"/>
        </a:p>
      </dgm:t>
    </dgm:pt>
    <dgm:pt modelId="{F32E6703-7C29-405A-92C3-73C72C47CEC3}" type="sibTrans" cxnId="{AEEAA060-C060-4C1B-960A-1E8333E35342}">
      <dgm:prSet/>
      <dgm:spPr/>
      <dgm:t>
        <a:bodyPr/>
        <a:lstStyle/>
        <a:p>
          <a:endParaRPr lang="en-US"/>
        </a:p>
      </dgm:t>
    </dgm:pt>
    <dgm:pt modelId="{403FDF29-D65D-477E-BE21-EE3E6B1C51A1}">
      <dgm:prSet/>
      <dgm:spPr/>
      <dgm:t>
        <a:bodyPr/>
        <a:lstStyle/>
        <a:p>
          <a:r>
            <a:rPr lang="es-CO" b="0" i="0" baseline="0"/>
            <a:t>Calcular indicadores financieros clave</a:t>
          </a:r>
          <a:endParaRPr lang="en-US"/>
        </a:p>
      </dgm:t>
    </dgm:pt>
    <dgm:pt modelId="{FD450838-1A22-43A5-9297-CC4DBC4117B3}" type="parTrans" cxnId="{A2014C56-91D1-4C79-B57A-12F2243E172D}">
      <dgm:prSet/>
      <dgm:spPr/>
      <dgm:t>
        <a:bodyPr/>
        <a:lstStyle/>
        <a:p>
          <a:endParaRPr lang="en-US"/>
        </a:p>
      </dgm:t>
    </dgm:pt>
    <dgm:pt modelId="{C1FF2D90-3D23-426B-91DA-A30CB9F723E6}" type="sibTrans" cxnId="{A2014C56-91D1-4C79-B57A-12F2243E172D}">
      <dgm:prSet/>
      <dgm:spPr/>
      <dgm:t>
        <a:bodyPr/>
        <a:lstStyle/>
        <a:p>
          <a:endParaRPr lang="en-US"/>
        </a:p>
      </dgm:t>
    </dgm:pt>
    <dgm:pt modelId="{2851C490-907B-43F8-8ED3-AE70F09D09AC}">
      <dgm:prSet/>
      <dgm:spPr/>
      <dgm:t>
        <a:bodyPr/>
        <a:lstStyle/>
        <a:p>
          <a:r>
            <a:rPr lang="es-CO" b="0" i="0" baseline="0"/>
            <a:t>Explorar sensibilidad y simulación de decisiones con un dashboard dinámico</a:t>
          </a:r>
          <a:endParaRPr lang="en-US"/>
        </a:p>
      </dgm:t>
    </dgm:pt>
    <dgm:pt modelId="{28DC1224-5B76-426D-9F79-1F984796C8B6}" type="parTrans" cxnId="{0CCBCBFC-71FE-42B8-B065-A129E56A69E5}">
      <dgm:prSet/>
      <dgm:spPr/>
      <dgm:t>
        <a:bodyPr/>
        <a:lstStyle/>
        <a:p>
          <a:endParaRPr lang="en-US"/>
        </a:p>
      </dgm:t>
    </dgm:pt>
    <dgm:pt modelId="{6E1D3FF9-DD00-4F0D-B356-D962478430BB}" type="sibTrans" cxnId="{0CCBCBFC-71FE-42B8-B065-A129E56A69E5}">
      <dgm:prSet/>
      <dgm:spPr/>
      <dgm:t>
        <a:bodyPr/>
        <a:lstStyle/>
        <a:p>
          <a:endParaRPr lang="en-US"/>
        </a:p>
      </dgm:t>
    </dgm:pt>
    <dgm:pt modelId="{9C59E140-53A9-42A9-977E-6C60262C2858}" type="pres">
      <dgm:prSet presAssocID="{7BC90B56-982F-411E-91E1-7D0C256D4EA2}" presName="vert0" presStyleCnt="0">
        <dgm:presLayoutVars>
          <dgm:dir/>
          <dgm:animOne val="branch"/>
          <dgm:animLvl val="lvl"/>
        </dgm:presLayoutVars>
      </dgm:prSet>
      <dgm:spPr/>
    </dgm:pt>
    <dgm:pt modelId="{92EB25DF-581F-4202-BBE4-C7DE3F53B6E8}" type="pres">
      <dgm:prSet presAssocID="{A4B35877-AE27-409D-B6E5-31853816AB81}" presName="thickLine" presStyleLbl="alignNode1" presStyleIdx="0" presStyleCnt="6"/>
      <dgm:spPr/>
    </dgm:pt>
    <dgm:pt modelId="{4C8A42C6-73F8-49D5-8A5F-5E159C2ACCC5}" type="pres">
      <dgm:prSet presAssocID="{A4B35877-AE27-409D-B6E5-31853816AB81}" presName="horz1" presStyleCnt="0"/>
      <dgm:spPr/>
    </dgm:pt>
    <dgm:pt modelId="{2F2F4B6A-5938-434B-B1C5-BD0AE260FC5D}" type="pres">
      <dgm:prSet presAssocID="{A4B35877-AE27-409D-B6E5-31853816AB81}" presName="tx1" presStyleLbl="revTx" presStyleIdx="0" presStyleCnt="6"/>
      <dgm:spPr/>
    </dgm:pt>
    <dgm:pt modelId="{F00BC837-4B9C-49A9-98F0-7BA24D790FD2}" type="pres">
      <dgm:prSet presAssocID="{A4B35877-AE27-409D-B6E5-31853816AB81}" presName="vert1" presStyleCnt="0"/>
      <dgm:spPr/>
    </dgm:pt>
    <dgm:pt modelId="{E11C0F4B-32E2-4BA6-9745-02DF0E02325E}" type="pres">
      <dgm:prSet presAssocID="{2D29F42B-E0F0-4632-8449-65EDEA81761B}" presName="thickLine" presStyleLbl="alignNode1" presStyleIdx="1" presStyleCnt="6"/>
      <dgm:spPr/>
    </dgm:pt>
    <dgm:pt modelId="{AE2AAE9C-2B25-414F-8068-8D8AF2C0BB5D}" type="pres">
      <dgm:prSet presAssocID="{2D29F42B-E0F0-4632-8449-65EDEA81761B}" presName="horz1" presStyleCnt="0"/>
      <dgm:spPr/>
    </dgm:pt>
    <dgm:pt modelId="{63A3A244-3EF5-4C57-9B67-A6DFCF352052}" type="pres">
      <dgm:prSet presAssocID="{2D29F42B-E0F0-4632-8449-65EDEA81761B}" presName="tx1" presStyleLbl="revTx" presStyleIdx="1" presStyleCnt="6"/>
      <dgm:spPr/>
    </dgm:pt>
    <dgm:pt modelId="{29E9BA66-AD28-4656-903B-9C299B6D6F6B}" type="pres">
      <dgm:prSet presAssocID="{2D29F42B-E0F0-4632-8449-65EDEA81761B}" presName="vert1" presStyleCnt="0"/>
      <dgm:spPr/>
    </dgm:pt>
    <dgm:pt modelId="{31B1999D-4D1E-4A7B-944C-9F7D6DC140E9}" type="pres">
      <dgm:prSet presAssocID="{399D303F-0424-4F73-9724-11AB1ABABC8A}" presName="thickLine" presStyleLbl="alignNode1" presStyleIdx="2" presStyleCnt="6"/>
      <dgm:spPr/>
    </dgm:pt>
    <dgm:pt modelId="{34F4D433-9234-451C-802E-B34A112CD6BB}" type="pres">
      <dgm:prSet presAssocID="{399D303F-0424-4F73-9724-11AB1ABABC8A}" presName="horz1" presStyleCnt="0"/>
      <dgm:spPr/>
    </dgm:pt>
    <dgm:pt modelId="{349F0BE5-496B-4A01-AA10-EC812F45656B}" type="pres">
      <dgm:prSet presAssocID="{399D303F-0424-4F73-9724-11AB1ABABC8A}" presName="tx1" presStyleLbl="revTx" presStyleIdx="2" presStyleCnt="6"/>
      <dgm:spPr/>
    </dgm:pt>
    <dgm:pt modelId="{45EFD67C-AEE9-44FB-AA1A-2498872ED121}" type="pres">
      <dgm:prSet presAssocID="{399D303F-0424-4F73-9724-11AB1ABABC8A}" presName="vert1" presStyleCnt="0"/>
      <dgm:spPr/>
    </dgm:pt>
    <dgm:pt modelId="{3D0B095A-287D-4075-85CA-8835CAB1C98C}" type="pres">
      <dgm:prSet presAssocID="{813CD1B6-5735-4EF4-9953-772D926FB655}" presName="thickLine" presStyleLbl="alignNode1" presStyleIdx="3" presStyleCnt="6"/>
      <dgm:spPr/>
    </dgm:pt>
    <dgm:pt modelId="{C0159339-953C-4D01-B504-41AC53BAED5B}" type="pres">
      <dgm:prSet presAssocID="{813CD1B6-5735-4EF4-9953-772D926FB655}" presName="horz1" presStyleCnt="0"/>
      <dgm:spPr/>
    </dgm:pt>
    <dgm:pt modelId="{87E300F2-B690-4A87-A40A-06BEA017AE49}" type="pres">
      <dgm:prSet presAssocID="{813CD1B6-5735-4EF4-9953-772D926FB655}" presName="tx1" presStyleLbl="revTx" presStyleIdx="3" presStyleCnt="6"/>
      <dgm:spPr/>
    </dgm:pt>
    <dgm:pt modelId="{01593BB9-1958-4423-BFE7-48379A0ABD81}" type="pres">
      <dgm:prSet presAssocID="{813CD1B6-5735-4EF4-9953-772D926FB655}" presName="vert1" presStyleCnt="0"/>
      <dgm:spPr/>
    </dgm:pt>
    <dgm:pt modelId="{25D23F0A-7725-4535-AC97-5E28305C1635}" type="pres">
      <dgm:prSet presAssocID="{403FDF29-D65D-477E-BE21-EE3E6B1C51A1}" presName="thickLine" presStyleLbl="alignNode1" presStyleIdx="4" presStyleCnt="6"/>
      <dgm:spPr/>
    </dgm:pt>
    <dgm:pt modelId="{086AD582-1F29-47A3-B577-167D521239FB}" type="pres">
      <dgm:prSet presAssocID="{403FDF29-D65D-477E-BE21-EE3E6B1C51A1}" presName="horz1" presStyleCnt="0"/>
      <dgm:spPr/>
    </dgm:pt>
    <dgm:pt modelId="{9A5E3E83-A857-4FEE-A515-1470ED40ACB1}" type="pres">
      <dgm:prSet presAssocID="{403FDF29-D65D-477E-BE21-EE3E6B1C51A1}" presName="tx1" presStyleLbl="revTx" presStyleIdx="4" presStyleCnt="6"/>
      <dgm:spPr/>
    </dgm:pt>
    <dgm:pt modelId="{031B7E2B-5EDB-43DF-9E1F-DF977FC25E29}" type="pres">
      <dgm:prSet presAssocID="{403FDF29-D65D-477E-BE21-EE3E6B1C51A1}" presName="vert1" presStyleCnt="0"/>
      <dgm:spPr/>
    </dgm:pt>
    <dgm:pt modelId="{DA655310-DFC6-401A-9F96-90D3B62DD570}" type="pres">
      <dgm:prSet presAssocID="{2851C490-907B-43F8-8ED3-AE70F09D09AC}" presName="thickLine" presStyleLbl="alignNode1" presStyleIdx="5" presStyleCnt="6"/>
      <dgm:spPr/>
    </dgm:pt>
    <dgm:pt modelId="{F0719DE2-8168-45DF-8907-6E73984FF18F}" type="pres">
      <dgm:prSet presAssocID="{2851C490-907B-43F8-8ED3-AE70F09D09AC}" presName="horz1" presStyleCnt="0"/>
      <dgm:spPr/>
    </dgm:pt>
    <dgm:pt modelId="{5374A274-56DA-4284-9D64-8CA3CA13CA62}" type="pres">
      <dgm:prSet presAssocID="{2851C490-907B-43F8-8ED3-AE70F09D09AC}" presName="tx1" presStyleLbl="revTx" presStyleIdx="5" presStyleCnt="6"/>
      <dgm:spPr/>
    </dgm:pt>
    <dgm:pt modelId="{9B061C07-474B-4C4A-8675-7D697F1AD230}" type="pres">
      <dgm:prSet presAssocID="{2851C490-907B-43F8-8ED3-AE70F09D09AC}" presName="vert1" presStyleCnt="0"/>
      <dgm:spPr/>
    </dgm:pt>
  </dgm:ptLst>
  <dgm:cxnLst>
    <dgm:cxn modelId="{68675604-49F0-4DCD-8DA5-1E4AE8DDE850}" type="presOf" srcId="{399D303F-0424-4F73-9724-11AB1ABABC8A}" destId="{349F0BE5-496B-4A01-AA10-EC812F45656B}" srcOrd="0" destOrd="0" presId="urn:microsoft.com/office/officeart/2008/layout/LinedList"/>
    <dgm:cxn modelId="{EB33D820-617C-44CB-A53A-9113514E78E5}" type="presOf" srcId="{2851C490-907B-43F8-8ED3-AE70F09D09AC}" destId="{5374A274-56DA-4284-9D64-8CA3CA13CA62}" srcOrd="0" destOrd="0" presId="urn:microsoft.com/office/officeart/2008/layout/LinedList"/>
    <dgm:cxn modelId="{AADFF933-C014-4823-BE5E-DF70FD34754B}" srcId="{7BC90B56-982F-411E-91E1-7D0C256D4EA2}" destId="{399D303F-0424-4F73-9724-11AB1ABABC8A}" srcOrd="2" destOrd="0" parTransId="{5C92CF12-7AF8-4CF8-979A-F96417387CBC}" sibTransId="{F55FB020-DA97-42BF-A7EE-FE942F792858}"/>
    <dgm:cxn modelId="{DD600838-81C4-42E1-BF05-16687058037E}" srcId="{7BC90B56-982F-411E-91E1-7D0C256D4EA2}" destId="{A4B35877-AE27-409D-B6E5-31853816AB81}" srcOrd="0" destOrd="0" parTransId="{3B0BC904-7E50-4E00-B584-4034EFBCCDCD}" sibTransId="{D54548CA-E610-4D17-B753-1139476BE849}"/>
    <dgm:cxn modelId="{8E7D385C-9C48-4266-9C01-B50C95A719A5}" srcId="{7BC90B56-982F-411E-91E1-7D0C256D4EA2}" destId="{2D29F42B-E0F0-4632-8449-65EDEA81761B}" srcOrd="1" destOrd="0" parTransId="{812F49DC-B6B3-46B0-9809-0C190756E715}" sibTransId="{E517B765-2D71-4F83-9179-70E1A81B22DF}"/>
    <dgm:cxn modelId="{AEEAA060-C060-4C1B-960A-1E8333E35342}" srcId="{7BC90B56-982F-411E-91E1-7D0C256D4EA2}" destId="{813CD1B6-5735-4EF4-9953-772D926FB655}" srcOrd="3" destOrd="0" parTransId="{2CBF46E5-1DC1-4AB3-825D-7818A6707FD5}" sibTransId="{F32E6703-7C29-405A-92C3-73C72C47CEC3}"/>
    <dgm:cxn modelId="{AF05B063-1E5F-46BE-A21C-2664E1F759C4}" type="presOf" srcId="{403FDF29-D65D-477E-BE21-EE3E6B1C51A1}" destId="{9A5E3E83-A857-4FEE-A515-1470ED40ACB1}" srcOrd="0" destOrd="0" presId="urn:microsoft.com/office/officeart/2008/layout/LinedList"/>
    <dgm:cxn modelId="{788C3F6A-554B-4F4D-A799-7F82D462C936}" type="presOf" srcId="{813CD1B6-5735-4EF4-9953-772D926FB655}" destId="{87E300F2-B690-4A87-A40A-06BEA017AE49}" srcOrd="0" destOrd="0" presId="urn:microsoft.com/office/officeart/2008/layout/LinedList"/>
    <dgm:cxn modelId="{A2014C56-91D1-4C79-B57A-12F2243E172D}" srcId="{7BC90B56-982F-411E-91E1-7D0C256D4EA2}" destId="{403FDF29-D65D-477E-BE21-EE3E6B1C51A1}" srcOrd="4" destOrd="0" parTransId="{FD450838-1A22-43A5-9297-CC4DBC4117B3}" sibTransId="{C1FF2D90-3D23-426B-91DA-A30CB9F723E6}"/>
    <dgm:cxn modelId="{7EFB809B-3116-4557-8BD5-D3E3D4B4A5CF}" type="presOf" srcId="{7BC90B56-982F-411E-91E1-7D0C256D4EA2}" destId="{9C59E140-53A9-42A9-977E-6C60262C2858}" srcOrd="0" destOrd="0" presId="urn:microsoft.com/office/officeart/2008/layout/LinedList"/>
    <dgm:cxn modelId="{ACC1D7A1-7415-4C23-8086-ACAF721B52A2}" type="presOf" srcId="{A4B35877-AE27-409D-B6E5-31853816AB81}" destId="{2F2F4B6A-5938-434B-B1C5-BD0AE260FC5D}" srcOrd="0" destOrd="0" presId="urn:microsoft.com/office/officeart/2008/layout/LinedList"/>
    <dgm:cxn modelId="{998AE5E8-17B6-4508-A8D1-B56DC39DCC12}" type="presOf" srcId="{2D29F42B-E0F0-4632-8449-65EDEA81761B}" destId="{63A3A244-3EF5-4C57-9B67-A6DFCF352052}" srcOrd="0" destOrd="0" presId="urn:microsoft.com/office/officeart/2008/layout/LinedList"/>
    <dgm:cxn modelId="{0CCBCBFC-71FE-42B8-B065-A129E56A69E5}" srcId="{7BC90B56-982F-411E-91E1-7D0C256D4EA2}" destId="{2851C490-907B-43F8-8ED3-AE70F09D09AC}" srcOrd="5" destOrd="0" parTransId="{28DC1224-5B76-426D-9F79-1F984796C8B6}" sibTransId="{6E1D3FF9-DD00-4F0D-B356-D962478430BB}"/>
    <dgm:cxn modelId="{CE8DE003-838E-4C88-BB18-36F145699F92}" type="presParOf" srcId="{9C59E140-53A9-42A9-977E-6C60262C2858}" destId="{92EB25DF-581F-4202-BBE4-C7DE3F53B6E8}" srcOrd="0" destOrd="0" presId="urn:microsoft.com/office/officeart/2008/layout/LinedList"/>
    <dgm:cxn modelId="{272AF479-F6B1-4305-8B1C-2BA57FEE4A30}" type="presParOf" srcId="{9C59E140-53A9-42A9-977E-6C60262C2858}" destId="{4C8A42C6-73F8-49D5-8A5F-5E159C2ACCC5}" srcOrd="1" destOrd="0" presId="urn:microsoft.com/office/officeart/2008/layout/LinedList"/>
    <dgm:cxn modelId="{C40F77A9-EA7C-4174-881B-EC431BDFA007}" type="presParOf" srcId="{4C8A42C6-73F8-49D5-8A5F-5E159C2ACCC5}" destId="{2F2F4B6A-5938-434B-B1C5-BD0AE260FC5D}" srcOrd="0" destOrd="0" presId="urn:microsoft.com/office/officeart/2008/layout/LinedList"/>
    <dgm:cxn modelId="{FC0DA76A-BF23-4319-845F-19ED83C095F7}" type="presParOf" srcId="{4C8A42C6-73F8-49D5-8A5F-5E159C2ACCC5}" destId="{F00BC837-4B9C-49A9-98F0-7BA24D790FD2}" srcOrd="1" destOrd="0" presId="urn:microsoft.com/office/officeart/2008/layout/LinedList"/>
    <dgm:cxn modelId="{62AEEBF3-9E77-48FB-945B-B0D93FD7D9C6}" type="presParOf" srcId="{9C59E140-53A9-42A9-977E-6C60262C2858}" destId="{E11C0F4B-32E2-4BA6-9745-02DF0E02325E}" srcOrd="2" destOrd="0" presId="urn:microsoft.com/office/officeart/2008/layout/LinedList"/>
    <dgm:cxn modelId="{6D10F7EB-94D4-42DB-9570-54C7F9C4EB39}" type="presParOf" srcId="{9C59E140-53A9-42A9-977E-6C60262C2858}" destId="{AE2AAE9C-2B25-414F-8068-8D8AF2C0BB5D}" srcOrd="3" destOrd="0" presId="urn:microsoft.com/office/officeart/2008/layout/LinedList"/>
    <dgm:cxn modelId="{2C316C94-177E-4F5A-AC3F-2321FA42F552}" type="presParOf" srcId="{AE2AAE9C-2B25-414F-8068-8D8AF2C0BB5D}" destId="{63A3A244-3EF5-4C57-9B67-A6DFCF352052}" srcOrd="0" destOrd="0" presId="urn:microsoft.com/office/officeart/2008/layout/LinedList"/>
    <dgm:cxn modelId="{558794BB-98F0-4873-AE87-4330726A0811}" type="presParOf" srcId="{AE2AAE9C-2B25-414F-8068-8D8AF2C0BB5D}" destId="{29E9BA66-AD28-4656-903B-9C299B6D6F6B}" srcOrd="1" destOrd="0" presId="urn:microsoft.com/office/officeart/2008/layout/LinedList"/>
    <dgm:cxn modelId="{F46F9933-7088-411B-9E02-2F52D67070B3}" type="presParOf" srcId="{9C59E140-53A9-42A9-977E-6C60262C2858}" destId="{31B1999D-4D1E-4A7B-944C-9F7D6DC140E9}" srcOrd="4" destOrd="0" presId="urn:microsoft.com/office/officeart/2008/layout/LinedList"/>
    <dgm:cxn modelId="{7230B4B2-59EE-4AB9-A6E8-53B985A14A87}" type="presParOf" srcId="{9C59E140-53A9-42A9-977E-6C60262C2858}" destId="{34F4D433-9234-451C-802E-B34A112CD6BB}" srcOrd="5" destOrd="0" presId="urn:microsoft.com/office/officeart/2008/layout/LinedList"/>
    <dgm:cxn modelId="{47BFF755-3B44-4634-AD8B-0A50C9B3C746}" type="presParOf" srcId="{34F4D433-9234-451C-802E-B34A112CD6BB}" destId="{349F0BE5-496B-4A01-AA10-EC812F45656B}" srcOrd="0" destOrd="0" presId="urn:microsoft.com/office/officeart/2008/layout/LinedList"/>
    <dgm:cxn modelId="{57A164B4-741D-4130-ABB7-A08A2FCCD957}" type="presParOf" srcId="{34F4D433-9234-451C-802E-B34A112CD6BB}" destId="{45EFD67C-AEE9-44FB-AA1A-2498872ED121}" srcOrd="1" destOrd="0" presId="urn:microsoft.com/office/officeart/2008/layout/LinedList"/>
    <dgm:cxn modelId="{FCCF5554-E143-4532-9DAB-74CA141BBFA8}" type="presParOf" srcId="{9C59E140-53A9-42A9-977E-6C60262C2858}" destId="{3D0B095A-287D-4075-85CA-8835CAB1C98C}" srcOrd="6" destOrd="0" presId="urn:microsoft.com/office/officeart/2008/layout/LinedList"/>
    <dgm:cxn modelId="{3FF36411-71CA-417C-8F8A-B3EBE1ED1E0E}" type="presParOf" srcId="{9C59E140-53A9-42A9-977E-6C60262C2858}" destId="{C0159339-953C-4D01-B504-41AC53BAED5B}" srcOrd="7" destOrd="0" presId="urn:microsoft.com/office/officeart/2008/layout/LinedList"/>
    <dgm:cxn modelId="{A4793D2A-FB83-4124-8E77-2BDD98E56BA1}" type="presParOf" srcId="{C0159339-953C-4D01-B504-41AC53BAED5B}" destId="{87E300F2-B690-4A87-A40A-06BEA017AE49}" srcOrd="0" destOrd="0" presId="urn:microsoft.com/office/officeart/2008/layout/LinedList"/>
    <dgm:cxn modelId="{C2DABD94-AAFB-4FEC-9554-76C9D82376A4}" type="presParOf" srcId="{C0159339-953C-4D01-B504-41AC53BAED5B}" destId="{01593BB9-1958-4423-BFE7-48379A0ABD81}" srcOrd="1" destOrd="0" presId="urn:microsoft.com/office/officeart/2008/layout/LinedList"/>
    <dgm:cxn modelId="{08CC4766-7B60-4F6E-83F1-9ECF8C41A33D}" type="presParOf" srcId="{9C59E140-53A9-42A9-977E-6C60262C2858}" destId="{25D23F0A-7725-4535-AC97-5E28305C1635}" srcOrd="8" destOrd="0" presId="urn:microsoft.com/office/officeart/2008/layout/LinedList"/>
    <dgm:cxn modelId="{8C06027D-85F4-42F3-8FAB-2CEC85058A57}" type="presParOf" srcId="{9C59E140-53A9-42A9-977E-6C60262C2858}" destId="{086AD582-1F29-47A3-B577-167D521239FB}" srcOrd="9" destOrd="0" presId="urn:microsoft.com/office/officeart/2008/layout/LinedList"/>
    <dgm:cxn modelId="{5D020EF2-F896-41A7-B653-C9CD78B6B80A}" type="presParOf" srcId="{086AD582-1F29-47A3-B577-167D521239FB}" destId="{9A5E3E83-A857-4FEE-A515-1470ED40ACB1}" srcOrd="0" destOrd="0" presId="urn:microsoft.com/office/officeart/2008/layout/LinedList"/>
    <dgm:cxn modelId="{92900063-F767-4E41-8A65-C5ACFB219DBA}" type="presParOf" srcId="{086AD582-1F29-47A3-B577-167D521239FB}" destId="{031B7E2B-5EDB-43DF-9E1F-DF977FC25E29}" srcOrd="1" destOrd="0" presId="urn:microsoft.com/office/officeart/2008/layout/LinedList"/>
    <dgm:cxn modelId="{93AB6EA3-13CA-4976-907D-AEAA0B6F8CE3}" type="presParOf" srcId="{9C59E140-53A9-42A9-977E-6C60262C2858}" destId="{DA655310-DFC6-401A-9F96-90D3B62DD570}" srcOrd="10" destOrd="0" presId="urn:microsoft.com/office/officeart/2008/layout/LinedList"/>
    <dgm:cxn modelId="{02286F3C-F2CB-46A5-BC87-11487BFFE36C}" type="presParOf" srcId="{9C59E140-53A9-42A9-977E-6C60262C2858}" destId="{F0719DE2-8168-45DF-8907-6E73984FF18F}" srcOrd="11" destOrd="0" presId="urn:microsoft.com/office/officeart/2008/layout/LinedList"/>
    <dgm:cxn modelId="{79D8F5D6-C395-4CFF-BA8A-2B78D0D5E42E}" type="presParOf" srcId="{F0719DE2-8168-45DF-8907-6E73984FF18F}" destId="{5374A274-56DA-4284-9D64-8CA3CA13CA62}" srcOrd="0" destOrd="0" presId="urn:microsoft.com/office/officeart/2008/layout/LinedList"/>
    <dgm:cxn modelId="{275938EE-E9AB-4413-AEA1-7EC979F74B11}" type="presParOf" srcId="{F0719DE2-8168-45DF-8907-6E73984FF18F}" destId="{9B061C07-474B-4C4A-8675-7D697F1AD230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41DE3F-807E-4898-A60E-93FD4284067B}" type="doc">
      <dgm:prSet loTypeId="urn:microsoft.com/office/officeart/2018/2/layout/IconCircle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29780D2-0636-45B0-874F-050B27B4FD6C}">
      <dgm:prSet/>
      <dgm:spPr/>
      <dgm:t>
        <a:bodyPr/>
        <a:lstStyle/>
        <a:p>
          <a:pPr>
            <a:lnSpc>
              <a:spcPct val="100000"/>
            </a:lnSpc>
          </a:pPr>
          <a:r>
            <a:rPr lang="es-MX"/>
            <a:t>Empresa de retail minorista: calzado, marroquinería y accesorios</a:t>
          </a:r>
          <a:endParaRPr lang="en-US"/>
        </a:p>
      </dgm:t>
    </dgm:pt>
    <dgm:pt modelId="{460E0422-EE2D-4312-A34C-259D806D1BB9}" type="parTrans" cxnId="{5542AE20-6C50-471F-9747-CDF9CD661B62}">
      <dgm:prSet/>
      <dgm:spPr/>
      <dgm:t>
        <a:bodyPr/>
        <a:lstStyle/>
        <a:p>
          <a:endParaRPr lang="en-US"/>
        </a:p>
      </dgm:t>
    </dgm:pt>
    <dgm:pt modelId="{6196171B-FCDA-4855-8446-15A3C23695AB}" type="sibTrans" cxnId="{5542AE20-6C50-471F-9747-CDF9CD661B62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50934068-C9F0-4477-851B-4014094DEE1F}">
      <dgm:prSet/>
      <dgm:spPr/>
      <dgm:t>
        <a:bodyPr/>
        <a:lstStyle/>
        <a:p>
          <a:pPr>
            <a:lnSpc>
              <a:spcPct val="100000"/>
            </a:lnSpc>
          </a:pPr>
          <a:r>
            <a:rPr lang="es-MX"/>
            <a:t>Ventas estacionales: meses fuertes en junio y diciembre</a:t>
          </a:r>
          <a:endParaRPr lang="en-US"/>
        </a:p>
      </dgm:t>
    </dgm:pt>
    <dgm:pt modelId="{5F2BF87C-D9B5-4159-BA5A-C93E4BCF56DF}" type="parTrans" cxnId="{322EB4F8-F8C8-4279-955C-94C6A2576947}">
      <dgm:prSet/>
      <dgm:spPr/>
      <dgm:t>
        <a:bodyPr/>
        <a:lstStyle/>
        <a:p>
          <a:endParaRPr lang="en-US"/>
        </a:p>
      </dgm:t>
    </dgm:pt>
    <dgm:pt modelId="{A9456D1B-153A-490E-B8BD-49C4DBFB313C}" type="sibTrans" cxnId="{322EB4F8-F8C8-4279-955C-94C6A2576947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39D1366E-8498-4AA0-AC67-16B9220BB31B}">
      <dgm:prSet/>
      <dgm:spPr/>
      <dgm:t>
        <a:bodyPr/>
        <a:lstStyle/>
        <a:p>
          <a:pPr>
            <a:lnSpc>
              <a:spcPct val="100000"/>
            </a:lnSpc>
          </a:pPr>
          <a:r>
            <a:rPr lang="es-MX"/>
            <a:t>Presupuesto 2025 con más de 20 líneas de ingresos por categoría y canal</a:t>
          </a:r>
          <a:endParaRPr lang="en-US"/>
        </a:p>
      </dgm:t>
    </dgm:pt>
    <dgm:pt modelId="{A71FE959-23FB-4586-B869-00C8F118B427}" type="parTrans" cxnId="{48749A9F-2C88-45B2-9A8C-8325BD135CC2}">
      <dgm:prSet/>
      <dgm:spPr/>
      <dgm:t>
        <a:bodyPr/>
        <a:lstStyle/>
        <a:p>
          <a:endParaRPr lang="en-US"/>
        </a:p>
      </dgm:t>
    </dgm:pt>
    <dgm:pt modelId="{2161B83F-4FF1-4637-B0FE-64FD43E470A0}" type="sibTrans" cxnId="{48749A9F-2C88-45B2-9A8C-8325BD135CC2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7330CB85-04A9-4648-83BB-66DFF1D9B693}">
      <dgm:prSet/>
      <dgm:spPr/>
      <dgm:t>
        <a:bodyPr/>
        <a:lstStyle/>
        <a:p>
          <a:pPr>
            <a:lnSpc>
              <a:spcPct val="100000"/>
            </a:lnSpc>
          </a:pPr>
          <a:r>
            <a:rPr lang="es-MX"/>
            <a:t>Margen de rentabilidad bruta objetivo entre el 30 % y el 40 %</a:t>
          </a:r>
          <a:endParaRPr lang="en-US"/>
        </a:p>
      </dgm:t>
    </dgm:pt>
    <dgm:pt modelId="{02C7BC22-6DA1-4CF1-9DAC-A7366CF79DE0}" type="parTrans" cxnId="{A101DA50-B2B1-4168-A7CD-FC09544FC62C}">
      <dgm:prSet/>
      <dgm:spPr/>
      <dgm:t>
        <a:bodyPr/>
        <a:lstStyle/>
        <a:p>
          <a:endParaRPr lang="en-US"/>
        </a:p>
      </dgm:t>
    </dgm:pt>
    <dgm:pt modelId="{4FD867FE-30FD-46E0-80FA-419DEA0D8EBE}" type="sibTrans" cxnId="{A101DA50-B2B1-4168-A7CD-FC09544FC62C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C39BD1E6-F28D-4ACC-8569-788407924AFC}">
      <dgm:prSet/>
      <dgm:spPr/>
      <dgm:t>
        <a:bodyPr/>
        <a:lstStyle/>
        <a:p>
          <a:pPr>
            <a:lnSpc>
              <a:spcPct val="100000"/>
            </a:lnSpc>
          </a:pPr>
          <a:r>
            <a:rPr lang="es-MX"/>
            <a:t>Contexto macro: inflación, consumo y competencia presionando los márgenes</a:t>
          </a:r>
          <a:endParaRPr lang="en-US"/>
        </a:p>
      </dgm:t>
    </dgm:pt>
    <dgm:pt modelId="{19B08882-0CF9-4676-858C-0A0157822AEF}" type="parTrans" cxnId="{B324F671-8ED8-4B85-A8B4-48917E7450B5}">
      <dgm:prSet/>
      <dgm:spPr/>
      <dgm:t>
        <a:bodyPr/>
        <a:lstStyle/>
        <a:p>
          <a:endParaRPr lang="en-US"/>
        </a:p>
      </dgm:t>
    </dgm:pt>
    <dgm:pt modelId="{11983F27-CBD7-420A-A0A6-A1F32550ED36}" type="sibTrans" cxnId="{B324F671-8ED8-4B85-A8B4-48917E7450B5}">
      <dgm:prSet/>
      <dgm:spPr/>
      <dgm:t>
        <a:bodyPr/>
        <a:lstStyle/>
        <a:p>
          <a:endParaRPr lang="en-US"/>
        </a:p>
      </dgm:t>
    </dgm:pt>
    <dgm:pt modelId="{D533916A-D9A2-470F-81D3-0488EA11C666}" type="pres">
      <dgm:prSet presAssocID="{7341DE3F-807E-4898-A60E-93FD4284067B}" presName="root" presStyleCnt="0">
        <dgm:presLayoutVars>
          <dgm:dir/>
          <dgm:resizeHandles val="exact"/>
        </dgm:presLayoutVars>
      </dgm:prSet>
      <dgm:spPr/>
    </dgm:pt>
    <dgm:pt modelId="{95DF6655-4EE8-4E5E-9C18-2372B2BCF1BB}" type="pres">
      <dgm:prSet presAssocID="{7341DE3F-807E-4898-A60E-93FD4284067B}" presName="container" presStyleCnt="0">
        <dgm:presLayoutVars>
          <dgm:dir/>
          <dgm:resizeHandles val="exact"/>
        </dgm:presLayoutVars>
      </dgm:prSet>
      <dgm:spPr/>
    </dgm:pt>
    <dgm:pt modelId="{D3CF7D63-1FD3-4730-821D-1C311565A9D9}" type="pres">
      <dgm:prSet presAssocID="{F29780D2-0636-45B0-874F-050B27B4FD6C}" presName="compNode" presStyleCnt="0"/>
      <dgm:spPr/>
    </dgm:pt>
    <dgm:pt modelId="{A9645206-2F17-4096-AD4D-B5FD7DCFE2CF}" type="pres">
      <dgm:prSet presAssocID="{F29780D2-0636-45B0-874F-050B27B4FD6C}" presName="iconBgRect" presStyleLbl="bgShp" presStyleIdx="0" presStyleCnt="5"/>
      <dgm:spPr/>
    </dgm:pt>
    <dgm:pt modelId="{0897B081-F328-4FD2-9222-F24A2C1FF0D5}" type="pres">
      <dgm:prSet presAssocID="{F29780D2-0636-45B0-874F-050B27B4FD6C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Zapato"/>
        </a:ext>
      </dgm:extLst>
    </dgm:pt>
    <dgm:pt modelId="{BBABD509-B8C1-4AA9-B69F-31BA96FB41B6}" type="pres">
      <dgm:prSet presAssocID="{F29780D2-0636-45B0-874F-050B27B4FD6C}" presName="spaceRect" presStyleCnt="0"/>
      <dgm:spPr/>
    </dgm:pt>
    <dgm:pt modelId="{6F8A185B-4DA6-4516-9C65-2D79FBB91BB4}" type="pres">
      <dgm:prSet presAssocID="{F29780D2-0636-45B0-874F-050B27B4FD6C}" presName="textRect" presStyleLbl="revTx" presStyleIdx="0" presStyleCnt="5">
        <dgm:presLayoutVars>
          <dgm:chMax val="1"/>
          <dgm:chPref val="1"/>
        </dgm:presLayoutVars>
      </dgm:prSet>
      <dgm:spPr/>
    </dgm:pt>
    <dgm:pt modelId="{F5095397-D3E9-4E54-928B-2A7BA4A2A35E}" type="pres">
      <dgm:prSet presAssocID="{6196171B-FCDA-4855-8446-15A3C23695AB}" presName="sibTrans" presStyleLbl="sibTrans2D1" presStyleIdx="0" presStyleCnt="0"/>
      <dgm:spPr/>
    </dgm:pt>
    <dgm:pt modelId="{BAAA6392-FB64-4F00-A783-9F0F9E7C8115}" type="pres">
      <dgm:prSet presAssocID="{50934068-C9F0-4477-851B-4014094DEE1F}" presName="compNode" presStyleCnt="0"/>
      <dgm:spPr/>
    </dgm:pt>
    <dgm:pt modelId="{D68C8A6B-6A56-4F33-9EB4-3A24FDB47306}" type="pres">
      <dgm:prSet presAssocID="{50934068-C9F0-4477-851B-4014094DEE1F}" presName="iconBgRect" presStyleLbl="bgShp" presStyleIdx="1" presStyleCnt="5"/>
      <dgm:spPr/>
    </dgm:pt>
    <dgm:pt modelId="{AC1F6AD7-E13B-4078-8876-D30D8CCEE9C4}" type="pres">
      <dgm:prSet presAssocID="{50934068-C9F0-4477-851B-4014094DEE1F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anyon scene"/>
        </a:ext>
      </dgm:extLst>
    </dgm:pt>
    <dgm:pt modelId="{F895031B-D415-45FB-933E-4880E4512BCD}" type="pres">
      <dgm:prSet presAssocID="{50934068-C9F0-4477-851B-4014094DEE1F}" presName="spaceRect" presStyleCnt="0"/>
      <dgm:spPr/>
    </dgm:pt>
    <dgm:pt modelId="{CAB51013-4171-4502-83B3-C59DDC623AE3}" type="pres">
      <dgm:prSet presAssocID="{50934068-C9F0-4477-851B-4014094DEE1F}" presName="textRect" presStyleLbl="revTx" presStyleIdx="1" presStyleCnt="5">
        <dgm:presLayoutVars>
          <dgm:chMax val="1"/>
          <dgm:chPref val="1"/>
        </dgm:presLayoutVars>
      </dgm:prSet>
      <dgm:spPr/>
    </dgm:pt>
    <dgm:pt modelId="{CFF50134-DD28-45BF-B19D-C412C727582E}" type="pres">
      <dgm:prSet presAssocID="{A9456D1B-153A-490E-B8BD-49C4DBFB313C}" presName="sibTrans" presStyleLbl="sibTrans2D1" presStyleIdx="0" presStyleCnt="0"/>
      <dgm:spPr/>
    </dgm:pt>
    <dgm:pt modelId="{E9668350-9556-48B7-8F8A-28957AB5D2C8}" type="pres">
      <dgm:prSet presAssocID="{39D1366E-8498-4AA0-AC67-16B9220BB31B}" presName="compNode" presStyleCnt="0"/>
      <dgm:spPr/>
    </dgm:pt>
    <dgm:pt modelId="{9A3AFAA3-E630-4A55-9126-C19D7363610A}" type="pres">
      <dgm:prSet presAssocID="{39D1366E-8498-4AA0-AC67-16B9220BB31B}" presName="iconBgRect" presStyleLbl="bgShp" presStyleIdx="2" presStyleCnt="5"/>
      <dgm:spPr/>
    </dgm:pt>
    <dgm:pt modelId="{3F6ACC3C-497F-41A3-BC74-C11193114586}" type="pres">
      <dgm:prSet presAssocID="{39D1366E-8498-4AA0-AC67-16B9220BB31B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inero"/>
        </a:ext>
      </dgm:extLst>
    </dgm:pt>
    <dgm:pt modelId="{058B1560-D5F0-4692-B9C9-DF794429C61B}" type="pres">
      <dgm:prSet presAssocID="{39D1366E-8498-4AA0-AC67-16B9220BB31B}" presName="spaceRect" presStyleCnt="0"/>
      <dgm:spPr/>
    </dgm:pt>
    <dgm:pt modelId="{A9E2E5AC-F5CF-4311-93B6-45DBAC2FC408}" type="pres">
      <dgm:prSet presAssocID="{39D1366E-8498-4AA0-AC67-16B9220BB31B}" presName="textRect" presStyleLbl="revTx" presStyleIdx="2" presStyleCnt="5">
        <dgm:presLayoutVars>
          <dgm:chMax val="1"/>
          <dgm:chPref val="1"/>
        </dgm:presLayoutVars>
      </dgm:prSet>
      <dgm:spPr/>
    </dgm:pt>
    <dgm:pt modelId="{49E92DB6-63A3-4EF5-B86E-84061925D7B5}" type="pres">
      <dgm:prSet presAssocID="{2161B83F-4FF1-4637-B0FE-64FD43E470A0}" presName="sibTrans" presStyleLbl="sibTrans2D1" presStyleIdx="0" presStyleCnt="0"/>
      <dgm:spPr/>
    </dgm:pt>
    <dgm:pt modelId="{14E9B585-32B2-48E3-AF0B-29A9DF0DD71B}" type="pres">
      <dgm:prSet presAssocID="{7330CB85-04A9-4648-83BB-66DFF1D9B693}" presName="compNode" presStyleCnt="0"/>
      <dgm:spPr/>
    </dgm:pt>
    <dgm:pt modelId="{353DBEB0-EE93-4DC4-9ABF-03E331F1500A}" type="pres">
      <dgm:prSet presAssocID="{7330CB85-04A9-4648-83BB-66DFF1D9B693}" presName="iconBgRect" presStyleLbl="bgShp" presStyleIdx="3" presStyleCnt="5"/>
      <dgm:spPr/>
    </dgm:pt>
    <dgm:pt modelId="{2193581C-FD30-48FA-99AF-A2D063624E05}" type="pres">
      <dgm:prSet presAssocID="{7330CB85-04A9-4648-83BB-66DFF1D9B693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iana"/>
        </a:ext>
      </dgm:extLst>
    </dgm:pt>
    <dgm:pt modelId="{2F4CB4A8-F429-40AD-B211-4CB8356C7AF5}" type="pres">
      <dgm:prSet presAssocID="{7330CB85-04A9-4648-83BB-66DFF1D9B693}" presName="spaceRect" presStyleCnt="0"/>
      <dgm:spPr/>
    </dgm:pt>
    <dgm:pt modelId="{FE7F1691-ACE1-4308-8DCC-B603A452A420}" type="pres">
      <dgm:prSet presAssocID="{7330CB85-04A9-4648-83BB-66DFF1D9B693}" presName="textRect" presStyleLbl="revTx" presStyleIdx="3" presStyleCnt="5">
        <dgm:presLayoutVars>
          <dgm:chMax val="1"/>
          <dgm:chPref val="1"/>
        </dgm:presLayoutVars>
      </dgm:prSet>
      <dgm:spPr/>
    </dgm:pt>
    <dgm:pt modelId="{97E5DD29-ED4B-4B6E-923C-738364229DAF}" type="pres">
      <dgm:prSet presAssocID="{4FD867FE-30FD-46E0-80FA-419DEA0D8EBE}" presName="sibTrans" presStyleLbl="sibTrans2D1" presStyleIdx="0" presStyleCnt="0"/>
      <dgm:spPr/>
    </dgm:pt>
    <dgm:pt modelId="{EF37FB88-3DB5-48EF-9732-8E3882493D26}" type="pres">
      <dgm:prSet presAssocID="{C39BD1E6-F28D-4ACC-8569-788407924AFC}" presName="compNode" presStyleCnt="0"/>
      <dgm:spPr/>
    </dgm:pt>
    <dgm:pt modelId="{19510977-6EF0-44ED-B6AA-7911D0419E4A}" type="pres">
      <dgm:prSet presAssocID="{C39BD1E6-F28D-4ACC-8569-788407924AFC}" presName="iconBgRect" presStyleLbl="bgShp" presStyleIdx="4" presStyleCnt="5"/>
      <dgm:spPr/>
    </dgm:pt>
    <dgm:pt modelId="{555C3399-0210-4173-AA6E-1D5A4D1F0156}" type="pres">
      <dgm:prSet presAssocID="{C39BD1E6-F28D-4ACC-8569-788407924AFC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Upward trend"/>
        </a:ext>
      </dgm:extLst>
    </dgm:pt>
    <dgm:pt modelId="{6C141BE0-6D17-47B0-801C-591BBB7668F5}" type="pres">
      <dgm:prSet presAssocID="{C39BD1E6-F28D-4ACC-8569-788407924AFC}" presName="spaceRect" presStyleCnt="0"/>
      <dgm:spPr/>
    </dgm:pt>
    <dgm:pt modelId="{143CC0B9-8D49-4F40-A4D8-EA6B7C7150AA}" type="pres">
      <dgm:prSet presAssocID="{C39BD1E6-F28D-4ACC-8569-788407924AFC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636E3814-607B-4D85-870D-EF62F6EC8F9F}" type="presOf" srcId="{4FD867FE-30FD-46E0-80FA-419DEA0D8EBE}" destId="{97E5DD29-ED4B-4B6E-923C-738364229DAF}" srcOrd="0" destOrd="0" presId="urn:microsoft.com/office/officeart/2018/2/layout/IconCircleList"/>
    <dgm:cxn modelId="{91869E14-1275-41AC-A5E8-0526918C226A}" type="presOf" srcId="{F29780D2-0636-45B0-874F-050B27B4FD6C}" destId="{6F8A185B-4DA6-4516-9C65-2D79FBB91BB4}" srcOrd="0" destOrd="0" presId="urn:microsoft.com/office/officeart/2018/2/layout/IconCircleList"/>
    <dgm:cxn modelId="{5542AE20-6C50-471F-9747-CDF9CD661B62}" srcId="{7341DE3F-807E-4898-A60E-93FD4284067B}" destId="{F29780D2-0636-45B0-874F-050B27B4FD6C}" srcOrd="0" destOrd="0" parTransId="{460E0422-EE2D-4312-A34C-259D806D1BB9}" sibTransId="{6196171B-FCDA-4855-8446-15A3C23695AB}"/>
    <dgm:cxn modelId="{1FD1A12F-9BD6-4FEB-82C9-62AA9CB3C5F9}" type="presOf" srcId="{C39BD1E6-F28D-4ACC-8569-788407924AFC}" destId="{143CC0B9-8D49-4F40-A4D8-EA6B7C7150AA}" srcOrd="0" destOrd="0" presId="urn:microsoft.com/office/officeart/2018/2/layout/IconCircleList"/>
    <dgm:cxn modelId="{AEA1A250-8246-4C50-99C3-0E2B947FF857}" type="presOf" srcId="{50934068-C9F0-4477-851B-4014094DEE1F}" destId="{CAB51013-4171-4502-83B3-C59DDC623AE3}" srcOrd="0" destOrd="0" presId="urn:microsoft.com/office/officeart/2018/2/layout/IconCircleList"/>
    <dgm:cxn modelId="{A101DA50-B2B1-4168-A7CD-FC09544FC62C}" srcId="{7341DE3F-807E-4898-A60E-93FD4284067B}" destId="{7330CB85-04A9-4648-83BB-66DFF1D9B693}" srcOrd="3" destOrd="0" parTransId="{02C7BC22-6DA1-4CF1-9DAC-A7366CF79DE0}" sibTransId="{4FD867FE-30FD-46E0-80FA-419DEA0D8EBE}"/>
    <dgm:cxn modelId="{8BD67D71-0E8B-40FE-8F17-C8EC88A41FD7}" type="presOf" srcId="{A9456D1B-153A-490E-B8BD-49C4DBFB313C}" destId="{CFF50134-DD28-45BF-B19D-C412C727582E}" srcOrd="0" destOrd="0" presId="urn:microsoft.com/office/officeart/2018/2/layout/IconCircleList"/>
    <dgm:cxn modelId="{B324F671-8ED8-4B85-A8B4-48917E7450B5}" srcId="{7341DE3F-807E-4898-A60E-93FD4284067B}" destId="{C39BD1E6-F28D-4ACC-8569-788407924AFC}" srcOrd="4" destOrd="0" parTransId="{19B08882-0CF9-4676-858C-0A0157822AEF}" sibTransId="{11983F27-CBD7-420A-A0A6-A1F32550ED36}"/>
    <dgm:cxn modelId="{48749A9F-2C88-45B2-9A8C-8325BD135CC2}" srcId="{7341DE3F-807E-4898-A60E-93FD4284067B}" destId="{39D1366E-8498-4AA0-AC67-16B9220BB31B}" srcOrd="2" destOrd="0" parTransId="{A71FE959-23FB-4586-B869-00C8F118B427}" sibTransId="{2161B83F-4FF1-4637-B0FE-64FD43E470A0}"/>
    <dgm:cxn modelId="{76C939B4-618D-47AF-B34B-A6AA87EFEB9F}" type="presOf" srcId="{39D1366E-8498-4AA0-AC67-16B9220BB31B}" destId="{A9E2E5AC-F5CF-4311-93B6-45DBAC2FC408}" srcOrd="0" destOrd="0" presId="urn:microsoft.com/office/officeart/2018/2/layout/IconCircleList"/>
    <dgm:cxn modelId="{1AD91CDE-5B5F-46B6-8D5A-039A30F87CAE}" type="presOf" srcId="{7341DE3F-807E-4898-A60E-93FD4284067B}" destId="{D533916A-D9A2-470F-81D3-0488EA11C666}" srcOrd="0" destOrd="0" presId="urn:microsoft.com/office/officeart/2018/2/layout/IconCircleList"/>
    <dgm:cxn modelId="{75151AE5-E77E-4303-94BD-DABB8CAB1E9B}" type="presOf" srcId="{6196171B-FCDA-4855-8446-15A3C23695AB}" destId="{F5095397-D3E9-4E54-928B-2A7BA4A2A35E}" srcOrd="0" destOrd="0" presId="urn:microsoft.com/office/officeart/2018/2/layout/IconCircleList"/>
    <dgm:cxn modelId="{322EB4F8-F8C8-4279-955C-94C6A2576947}" srcId="{7341DE3F-807E-4898-A60E-93FD4284067B}" destId="{50934068-C9F0-4477-851B-4014094DEE1F}" srcOrd="1" destOrd="0" parTransId="{5F2BF87C-D9B5-4159-BA5A-C93E4BCF56DF}" sibTransId="{A9456D1B-153A-490E-B8BD-49C4DBFB313C}"/>
    <dgm:cxn modelId="{A8703CF9-C53B-4BC4-B1D9-55536C95B843}" type="presOf" srcId="{7330CB85-04A9-4648-83BB-66DFF1D9B693}" destId="{FE7F1691-ACE1-4308-8DCC-B603A452A420}" srcOrd="0" destOrd="0" presId="urn:microsoft.com/office/officeart/2018/2/layout/IconCircleList"/>
    <dgm:cxn modelId="{5BA9D0FE-2A15-4B2E-A4AF-8F2F928A41FE}" type="presOf" srcId="{2161B83F-4FF1-4637-B0FE-64FD43E470A0}" destId="{49E92DB6-63A3-4EF5-B86E-84061925D7B5}" srcOrd="0" destOrd="0" presId="urn:microsoft.com/office/officeart/2018/2/layout/IconCircleList"/>
    <dgm:cxn modelId="{E1F4BE32-6626-4222-B9D2-F1FCCC30196C}" type="presParOf" srcId="{D533916A-D9A2-470F-81D3-0488EA11C666}" destId="{95DF6655-4EE8-4E5E-9C18-2372B2BCF1BB}" srcOrd="0" destOrd="0" presId="urn:microsoft.com/office/officeart/2018/2/layout/IconCircleList"/>
    <dgm:cxn modelId="{F8A72BF3-2968-46DD-8837-67BB5DF6AB05}" type="presParOf" srcId="{95DF6655-4EE8-4E5E-9C18-2372B2BCF1BB}" destId="{D3CF7D63-1FD3-4730-821D-1C311565A9D9}" srcOrd="0" destOrd="0" presId="urn:microsoft.com/office/officeart/2018/2/layout/IconCircleList"/>
    <dgm:cxn modelId="{C4911CAE-1A41-4059-AB8F-053772F31556}" type="presParOf" srcId="{D3CF7D63-1FD3-4730-821D-1C311565A9D9}" destId="{A9645206-2F17-4096-AD4D-B5FD7DCFE2CF}" srcOrd="0" destOrd="0" presId="urn:microsoft.com/office/officeart/2018/2/layout/IconCircleList"/>
    <dgm:cxn modelId="{A82EBF45-8997-4E47-9CB1-5D3E9477DF1A}" type="presParOf" srcId="{D3CF7D63-1FD3-4730-821D-1C311565A9D9}" destId="{0897B081-F328-4FD2-9222-F24A2C1FF0D5}" srcOrd="1" destOrd="0" presId="urn:microsoft.com/office/officeart/2018/2/layout/IconCircleList"/>
    <dgm:cxn modelId="{3C1D703A-D81B-4D7E-A276-D8616415ABAF}" type="presParOf" srcId="{D3CF7D63-1FD3-4730-821D-1C311565A9D9}" destId="{BBABD509-B8C1-4AA9-B69F-31BA96FB41B6}" srcOrd="2" destOrd="0" presId="urn:microsoft.com/office/officeart/2018/2/layout/IconCircleList"/>
    <dgm:cxn modelId="{96846151-E023-4317-B493-6964AFB595BE}" type="presParOf" srcId="{D3CF7D63-1FD3-4730-821D-1C311565A9D9}" destId="{6F8A185B-4DA6-4516-9C65-2D79FBB91BB4}" srcOrd="3" destOrd="0" presId="urn:microsoft.com/office/officeart/2018/2/layout/IconCircleList"/>
    <dgm:cxn modelId="{C74EFF9D-F998-4168-972A-75B26FA3522B}" type="presParOf" srcId="{95DF6655-4EE8-4E5E-9C18-2372B2BCF1BB}" destId="{F5095397-D3E9-4E54-928B-2A7BA4A2A35E}" srcOrd="1" destOrd="0" presId="urn:microsoft.com/office/officeart/2018/2/layout/IconCircleList"/>
    <dgm:cxn modelId="{239E4FB3-7ABC-45B3-A9D8-0CB730EC9D66}" type="presParOf" srcId="{95DF6655-4EE8-4E5E-9C18-2372B2BCF1BB}" destId="{BAAA6392-FB64-4F00-A783-9F0F9E7C8115}" srcOrd="2" destOrd="0" presId="urn:microsoft.com/office/officeart/2018/2/layout/IconCircleList"/>
    <dgm:cxn modelId="{05DCD55D-112D-446F-8ABF-76D315C6D211}" type="presParOf" srcId="{BAAA6392-FB64-4F00-A783-9F0F9E7C8115}" destId="{D68C8A6B-6A56-4F33-9EB4-3A24FDB47306}" srcOrd="0" destOrd="0" presId="urn:microsoft.com/office/officeart/2018/2/layout/IconCircleList"/>
    <dgm:cxn modelId="{2DF1D0DA-BA22-4700-8D39-9ABADAC90C6B}" type="presParOf" srcId="{BAAA6392-FB64-4F00-A783-9F0F9E7C8115}" destId="{AC1F6AD7-E13B-4078-8876-D30D8CCEE9C4}" srcOrd="1" destOrd="0" presId="urn:microsoft.com/office/officeart/2018/2/layout/IconCircleList"/>
    <dgm:cxn modelId="{516B93B7-97F8-40BD-BC6E-9889EFF9E3C6}" type="presParOf" srcId="{BAAA6392-FB64-4F00-A783-9F0F9E7C8115}" destId="{F895031B-D415-45FB-933E-4880E4512BCD}" srcOrd="2" destOrd="0" presId="urn:microsoft.com/office/officeart/2018/2/layout/IconCircleList"/>
    <dgm:cxn modelId="{0EB3C50B-7AE1-4E6F-973B-FEB1F914F566}" type="presParOf" srcId="{BAAA6392-FB64-4F00-A783-9F0F9E7C8115}" destId="{CAB51013-4171-4502-83B3-C59DDC623AE3}" srcOrd="3" destOrd="0" presId="urn:microsoft.com/office/officeart/2018/2/layout/IconCircleList"/>
    <dgm:cxn modelId="{753C4D1E-316F-4789-BE16-42681B6CEE6B}" type="presParOf" srcId="{95DF6655-4EE8-4E5E-9C18-2372B2BCF1BB}" destId="{CFF50134-DD28-45BF-B19D-C412C727582E}" srcOrd="3" destOrd="0" presId="urn:microsoft.com/office/officeart/2018/2/layout/IconCircleList"/>
    <dgm:cxn modelId="{0D848842-4D75-4ECC-BECB-E2019DCBB5FF}" type="presParOf" srcId="{95DF6655-4EE8-4E5E-9C18-2372B2BCF1BB}" destId="{E9668350-9556-48B7-8F8A-28957AB5D2C8}" srcOrd="4" destOrd="0" presId="urn:microsoft.com/office/officeart/2018/2/layout/IconCircleList"/>
    <dgm:cxn modelId="{55E8F27A-F670-469A-A246-C763DFCE894D}" type="presParOf" srcId="{E9668350-9556-48B7-8F8A-28957AB5D2C8}" destId="{9A3AFAA3-E630-4A55-9126-C19D7363610A}" srcOrd="0" destOrd="0" presId="urn:microsoft.com/office/officeart/2018/2/layout/IconCircleList"/>
    <dgm:cxn modelId="{D9C85279-7AAD-477C-8BBC-46C2426384EE}" type="presParOf" srcId="{E9668350-9556-48B7-8F8A-28957AB5D2C8}" destId="{3F6ACC3C-497F-41A3-BC74-C11193114586}" srcOrd="1" destOrd="0" presId="urn:microsoft.com/office/officeart/2018/2/layout/IconCircleList"/>
    <dgm:cxn modelId="{0141F2F2-7104-4334-9255-C8FF2BD6C6C8}" type="presParOf" srcId="{E9668350-9556-48B7-8F8A-28957AB5D2C8}" destId="{058B1560-D5F0-4692-B9C9-DF794429C61B}" srcOrd="2" destOrd="0" presId="urn:microsoft.com/office/officeart/2018/2/layout/IconCircleList"/>
    <dgm:cxn modelId="{E2AE211A-EB60-4B7F-8D69-E72791FFAD4D}" type="presParOf" srcId="{E9668350-9556-48B7-8F8A-28957AB5D2C8}" destId="{A9E2E5AC-F5CF-4311-93B6-45DBAC2FC408}" srcOrd="3" destOrd="0" presId="urn:microsoft.com/office/officeart/2018/2/layout/IconCircleList"/>
    <dgm:cxn modelId="{C5739285-980B-4902-A075-AB758A717C15}" type="presParOf" srcId="{95DF6655-4EE8-4E5E-9C18-2372B2BCF1BB}" destId="{49E92DB6-63A3-4EF5-B86E-84061925D7B5}" srcOrd="5" destOrd="0" presId="urn:microsoft.com/office/officeart/2018/2/layout/IconCircleList"/>
    <dgm:cxn modelId="{37C3E518-67FD-4CBB-8C1C-E4E014911092}" type="presParOf" srcId="{95DF6655-4EE8-4E5E-9C18-2372B2BCF1BB}" destId="{14E9B585-32B2-48E3-AF0B-29A9DF0DD71B}" srcOrd="6" destOrd="0" presId="urn:microsoft.com/office/officeart/2018/2/layout/IconCircleList"/>
    <dgm:cxn modelId="{2FBA88BB-2840-4794-972B-1A53C551A6D6}" type="presParOf" srcId="{14E9B585-32B2-48E3-AF0B-29A9DF0DD71B}" destId="{353DBEB0-EE93-4DC4-9ABF-03E331F1500A}" srcOrd="0" destOrd="0" presId="urn:microsoft.com/office/officeart/2018/2/layout/IconCircleList"/>
    <dgm:cxn modelId="{2A0A92DA-ACB4-4263-B8A7-79F7A8ADEF6D}" type="presParOf" srcId="{14E9B585-32B2-48E3-AF0B-29A9DF0DD71B}" destId="{2193581C-FD30-48FA-99AF-A2D063624E05}" srcOrd="1" destOrd="0" presId="urn:microsoft.com/office/officeart/2018/2/layout/IconCircleList"/>
    <dgm:cxn modelId="{83D4779A-3E51-4535-B097-E1063169FF3B}" type="presParOf" srcId="{14E9B585-32B2-48E3-AF0B-29A9DF0DD71B}" destId="{2F4CB4A8-F429-40AD-B211-4CB8356C7AF5}" srcOrd="2" destOrd="0" presId="urn:microsoft.com/office/officeart/2018/2/layout/IconCircleList"/>
    <dgm:cxn modelId="{D052E5D9-91F1-458B-BA0A-09B258BB388B}" type="presParOf" srcId="{14E9B585-32B2-48E3-AF0B-29A9DF0DD71B}" destId="{FE7F1691-ACE1-4308-8DCC-B603A452A420}" srcOrd="3" destOrd="0" presId="urn:microsoft.com/office/officeart/2018/2/layout/IconCircleList"/>
    <dgm:cxn modelId="{229FEC69-C750-4E18-8E07-C48129E06998}" type="presParOf" srcId="{95DF6655-4EE8-4E5E-9C18-2372B2BCF1BB}" destId="{97E5DD29-ED4B-4B6E-923C-738364229DAF}" srcOrd="7" destOrd="0" presId="urn:microsoft.com/office/officeart/2018/2/layout/IconCircleList"/>
    <dgm:cxn modelId="{6937A543-EE4E-491E-8587-4FFF1E9E9B80}" type="presParOf" srcId="{95DF6655-4EE8-4E5E-9C18-2372B2BCF1BB}" destId="{EF37FB88-3DB5-48EF-9732-8E3882493D26}" srcOrd="8" destOrd="0" presId="urn:microsoft.com/office/officeart/2018/2/layout/IconCircleList"/>
    <dgm:cxn modelId="{A04CDE92-9462-456A-A244-D95D0AB0BFB7}" type="presParOf" srcId="{EF37FB88-3DB5-48EF-9732-8E3882493D26}" destId="{19510977-6EF0-44ED-B6AA-7911D0419E4A}" srcOrd="0" destOrd="0" presId="urn:microsoft.com/office/officeart/2018/2/layout/IconCircleList"/>
    <dgm:cxn modelId="{55180C38-AF1B-40BD-B53E-937E2E683C99}" type="presParOf" srcId="{EF37FB88-3DB5-48EF-9732-8E3882493D26}" destId="{555C3399-0210-4173-AA6E-1D5A4D1F0156}" srcOrd="1" destOrd="0" presId="urn:microsoft.com/office/officeart/2018/2/layout/IconCircleList"/>
    <dgm:cxn modelId="{7913E044-FD54-4956-98D4-E0FC042B98B2}" type="presParOf" srcId="{EF37FB88-3DB5-48EF-9732-8E3882493D26}" destId="{6C141BE0-6D17-47B0-801C-591BBB7668F5}" srcOrd="2" destOrd="0" presId="urn:microsoft.com/office/officeart/2018/2/layout/IconCircleList"/>
    <dgm:cxn modelId="{29A6989A-19E1-4854-9645-8A36CC06BE20}" type="presParOf" srcId="{EF37FB88-3DB5-48EF-9732-8E3882493D26}" destId="{143CC0B9-8D49-4F40-A4D8-EA6B7C7150AA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0B6AAC7-AF60-4FC0-AA01-91CC57C144E8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C575ECF-A14A-40DE-B37A-0485A98DEFAD}">
      <dgm:prSet/>
      <dgm:spPr/>
      <dgm:t>
        <a:bodyPr/>
        <a:lstStyle/>
        <a:p>
          <a:pPr>
            <a:lnSpc>
              <a:spcPct val="100000"/>
            </a:lnSpc>
          </a:pPr>
          <a:r>
            <a:rPr lang="es-MX"/>
            <a:t>Copiar el presupuesto 2025 y aplicar un porcentaje de crecimiento general</a:t>
          </a:r>
          <a:endParaRPr lang="en-US"/>
        </a:p>
      </dgm:t>
    </dgm:pt>
    <dgm:pt modelId="{2C0DBD28-9225-4132-8658-BAA3A701B944}" type="parTrans" cxnId="{23F1DF46-2DCE-4A52-AAD3-3D378BE63240}">
      <dgm:prSet/>
      <dgm:spPr/>
      <dgm:t>
        <a:bodyPr/>
        <a:lstStyle/>
        <a:p>
          <a:endParaRPr lang="en-US"/>
        </a:p>
      </dgm:t>
    </dgm:pt>
    <dgm:pt modelId="{FEA312E6-7717-4A14-B287-804B64D7EE57}" type="sibTrans" cxnId="{23F1DF46-2DCE-4A52-AAD3-3D378BE63240}">
      <dgm:prSet/>
      <dgm:spPr/>
      <dgm:t>
        <a:bodyPr/>
        <a:lstStyle/>
        <a:p>
          <a:endParaRPr lang="en-US"/>
        </a:p>
      </dgm:t>
    </dgm:pt>
    <dgm:pt modelId="{B28122F4-079C-4F30-9A4B-ED124BAC1E2E}">
      <dgm:prSet/>
      <dgm:spPr/>
      <dgm:t>
        <a:bodyPr/>
        <a:lstStyle/>
        <a:p>
          <a:pPr>
            <a:lnSpc>
              <a:spcPct val="100000"/>
            </a:lnSpc>
          </a:pPr>
          <a:r>
            <a:rPr lang="es-MX"/>
            <a:t>Ajustar manualmente algunas líneas de ventas, costos y gastos</a:t>
          </a:r>
          <a:endParaRPr lang="en-US"/>
        </a:p>
      </dgm:t>
    </dgm:pt>
    <dgm:pt modelId="{A50F2ACC-F562-4665-BC9D-8C3BECBC4F94}" type="parTrans" cxnId="{748E1461-4E0D-42B5-828C-22796254A6CB}">
      <dgm:prSet/>
      <dgm:spPr/>
      <dgm:t>
        <a:bodyPr/>
        <a:lstStyle/>
        <a:p>
          <a:endParaRPr lang="en-US"/>
        </a:p>
      </dgm:t>
    </dgm:pt>
    <dgm:pt modelId="{68B6B5C1-D450-44CA-AA82-81C07A125923}" type="sibTrans" cxnId="{748E1461-4E0D-42B5-828C-22796254A6CB}">
      <dgm:prSet/>
      <dgm:spPr/>
      <dgm:t>
        <a:bodyPr/>
        <a:lstStyle/>
        <a:p>
          <a:endParaRPr lang="en-US"/>
        </a:p>
      </dgm:t>
    </dgm:pt>
    <dgm:pt modelId="{A8DE3168-8306-4115-9BF2-4ACE40FB7671}">
      <dgm:prSet/>
      <dgm:spPr/>
      <dgm:t>
        <a:bodyPr/>
        <a:lstStyle/>
        <a:p>
          <a:pPr>
            <a:lnSpc>
              <a:spcPct val="100000"/>
            </a:lnSpc>
          </a:pPr>
          <a:r>
            <a:rPr lang="es-MX"/>
            <a:t>Proyecciones lineales que no reflejan bien la estacionalidad ni la incertidumbre</a:t>
          </a:r>
          <a:endParaRPr lang="en-US"/>
        </a:p>
      </dgm:t>
    </dgm:pt>
    <dgm:pt modelId="{D497329E-C4B4-4C06-B759-E2802FB1F740}" type="parTrans" cxnId="{7000592B-E94F-45D6-A222-516904957321}">
      <dgm:prSet/>
      <dgm:spPr/>
      <dgm:t>
        <a:bodyPr/>
        <a:lstStyle/>
        <a:p>
          <a:endParaRPr lang="en-US"/>
        </a:p>
      </dgm:t>
    </dgm:pt>
    <dgm:pt modelId="{2382DAD8-5794-4A6C-AEE8-FBA40D46430A}" type="sibTrans" cxnId="{7000592B-E94F-45D6-A222-516904957321}">
      <dgm:prSet/>
      <dgm:spPr/>
      <dgm:t>
        <a:bodyPr/>
        <a:lstStyle/>
        <a:p>
          <a:endParaRPr lang="en-US"/>
        </a:p>
      </dgm:t>
    </dgm:pt>
    <dgm:pt modelId="{BFAA9F9D-60EB-469F-9944-BEA9C9EC0D2E}">
      <dgm:prSet/>
      <dgm:spPr/>
      <dgm:t>
        <a:bodyPr/>
        <a:lstStyle/>
        <a:p>
          <a:pPr>
            <a:lnSpc>
              <a:spcPct val="100000"/>
            </a:lnSpc>
          </a:pPr>
          <a:r>
            <a:rPr lang="es-MX"/>
            <a:t>Trazabilidad limitada de los supuestos utilizados</a:t>
          </a:r>
          <a:endParaRPr lang="en-US"/>
        </a:p>
      </dgm:t>
    </dgm:pt>
    <dgm:pt modelId="{927DE7BE-CC9F-4E8B-A81F-FA8E80AA6939}" type="parTrans" cxnId="{33B8544C-A296-4267-82CE-43D123514D5A}">
      <dgm:prSet/>
      <dgm:spPr/>
      <dgm:t>
        <a:bodyPr/>
        <a:lstStyle/>
        <a:p>
          <a:endParaRPr lang="en-US"/>
        </a:p>
      </dgm:t>
    </dgm:pt>
    <dgm:pt modelId="{B9FDDA5D-C7D8-41BC-B7F9-17B80415605E}" type="sibTrans" cxnId="{33B8544C-A296-4267-82CE-43D123514D5A}">
      <dgm:prSet/>
      <dgm:spPr/>
      <dgm:t>
        <a:bodyPr/>
        <a:lstStyle/>
        <a:p>
          <a:endParaRPr lang="en-US"/>
        </a:p>
      </dgm:t>
    </dgm:pt>
    <dgm:pt modelId="{C8953A7F-B040-4EB5-9165-9DD6DDE9184A}">
      <dgm:prSet/>
      <dgm:spPr/>
      <dgm:t>
        <a:bodyPr/>
        <a:lstStyle/>
        <a:p>
          <a:pPr>
            <a:lnSpc>
              <a:spcPct val="100000"/>
            </a:lnSpc>
          </a:pPr>
          <a:r>
            <a:rPr lang="es-MX"/>
            <a:t>Alto consumo de tiempo en ajustes de Excel y poco tiempo en análisis financiero</a:t>
          </a:r>
          <a:endParaRPr lang="en-US"/>
        </a:p>
      </dgm:t>
    </dgm:pt>
    <dgm:pt modelId="{FB9B242C-9F2B-4EF8-8CC0-AD5A1C13E152}" type="parTrans" cxnId="{F0FBD0ED-226F-46FE-97F1-59E4CFF7ADB7}">
      <dgm:prSet/>
      <dgm:spPr/>
      <dgm:t>
        <a:bodyPr/>
        <a:lstStyle/>
        <a:p>
          <a:endParaRPr lang="en-US"/>
        </a:p>
      </dgm:t>
    </dgm:pt>
    <dgm:pt modelId="{3D737AC5-CCC9-4F55-80E7-BE32AD4A8322}" type="sibTrans" cxnId="{F0FBD0ED-226F-46FE-97F1-59E4CFF7ADB7}">
      <dgm:prSet/>
      <dgm:spPr/>
      <dgm:t>
        <a:bodyPr/>
        <a:lstStyle/>
        <a:p>
          <a:endParaRPr lang="en-US"/>
        </a:p>
      </dgm:t>
    </dgm:pt>
    <dgm:pt modelId="{8FF96201-DE32-4300-9C72-43D66401903F}" type="pres">
      <dgm:prSet presAssocID="{80B6AAC7-AF60-4FC0-AA01-91CC57C144E8}" presName="root" presStyleCnt="0">
        <dgm:presLayoutVars>
          <dgm:dir/>
          <dgm:resizeHandles val="exact"/>
        </dgm:presLayoutVars>
      </dgm:prSet>
      <dgm:spPr/>
    </dgm:pt>
    <dgm:pt modelId="{DC79AFA0-5CB0-439F-82BD-B41BDE8AF86F}" type="pres">
      <dgm:prSet presAssocID="{CC575ECF-A14A-40DE-B37A-0485A98DEFAD}" presName="compNode" presStyleCnt="0"/>
      <dgm:spPr/>
    </dgm:pt>
    <dgm:pt modelId="{44BCCC31-4A49-4FF7-AFB4-E3FC1C96FE1F}" type="pres">
      <dgm:prSet presAssocID="{CC575ECF-A14A-40DE-B37A-0485A98DEFAD}" presName="bgRect" presStyleLbl="bgShp" presStyleIdx="0" presStyleCnt="5"/>
      <dgm:spPr/>
    </dgm:pt>
    <dgm:pt modelId="{7E6100BD-662A-4169-A9A7-68E03BAA0AA1}" type="pres">
      <dgm:prSet presAssocID="{CC575ECF-A14A-40DE-B37A-0485A98DEFAD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Upward trend"/>
        </a:ext>
      </dgm:extLst>
    </dgm:pt>
    <dgm:pt modelId="{11420B76-E454-4D1C-AE49-7DF50636C515}" type="pres">
      <dgm:prSet presAssocID="{CC575ECF-A14A-40DE-B37A-0485A98DEFAD}" presName="spaceRect" presStyleCnt="0"/>
      <dgm:spPr/>
    </dgm:pt>
    <dgm:pt modelId="{68D88DAA-74BD-4E47-99D3-03262D0499B9}" type="pres">
      <dgm:prSet presAssocID="{CC575ECF-A14A-40DE-B37A-0485A98DEFAD}" presName="parTx" presStyleLbl="revTx" presStyleIdx="0" presStyleCnt="5">
        <dgm:presLayoutVars>
          <dgm:chMax val="0"/>
          <dgm:chPref val="0"/>
        </dgm:presLayoutVars>
      </dgm:prSet>
      <dgm:spPr/>
    </dgm:pt>
    <dgm:pt modelId="{15CD87CA-55FD-48B6-9B4A-EEA98D00EB5E}" type="pres">
      <dgm:prSet presAssocID="{FEA312E6-7717-4A14-B287-804B64D7EE57}" presName="sibTrans" presStyleCnt="0"/>
      <dgm:spPr/>
    </dgm:pt>
    <dgm:pt modelId="{7E00E6D0-C105-4176-9F46-DF6D690E101B}" type="pres">
      <dgm:prSet presAssocID="{B28122F4-079C-4F30-9A4B-ED124BAC1E2E}" presName="compNode" presStyleCnt="0"/>
      <dgm:spPr/>
    </dgm:pt>
    <dgm:pt modelId="{0A383BA3-5FD8-4299-8AED-8D7B86621B85}" type="pres">
      <dgm:prSet presAssocID="{B28122F4-079C-4F30-9A4B-ED124BAC1E2E}" presName="bgRect" presStyleLbl="bgShp" presStyleIdx="1" presStyleCnt="5"/>
      <dgm:spPr/>
    </dgm:pt>
    <dgm:pt modelId="{52F0E5DC-8E84-4AEF-9748-28064F559172}" type="pres">
      <dgm:prSet presAssocID="{B28122F4-079C-4F30-9A4B-ED124BAC1E2E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inero"/>
        </a:ext>
      </dgm:extLst>
    </dgm:pt>
    <dgm:pt modelId="{0E1FB49C-4021-4118-A8C2-CDC6A6D0DAD7}" type="pres">
      <dgm:prSet presAssocID="{B28122F4-079C-4F30-9A4B-ED124BAC1E2E}" presName="spaceRect" presStyleCnt="0"/>
      <dgm:spPr/>
    </dgm:pt>
    <dgm:pt modelId="{61EC75A5-005E-4051-8524-C08A6F6C39AB}" type="pres">
      <dgm:prSet presAssocID="{B28122F4-079C-4F30-9A4B-ED124BAC1E2E}" presName="parTx" presStyleLbl="revTx" presStyleIdx="1" presStyleCnt="5">
        <dgm:presLayoutVars>
          <dgm:chMax val="0"/>
          <dgm:chPref val="0"/>
        </dgm:presLayoutVars>
      </dgm:prSet>
      <dgm:spPr/>
    </dgm:pt>
    <dgm:pt modelId="{FB82BC5F-64D1-4A40-8D70-569D9713DF01}" type="pres">
      <dgm:prSet presAssocID="{68B6B5C1-D450-44CA-AA82-81C07A125923}" presName="sibTrans" presStyleCnt="0"/>
      <dgm:spPr/>
    </dgm:pt>
    <dgm:pt modelId="{B1CDD43B-CAA5-492A-B22E-C3C3483C9F23}" type="pres">
      <dgm:prSet presAssocID="{A8DE3168-8306-4115-9BF2-4ACE40FB7671}" presName="compNode" presStyleCnt="0"/>
      <dgm:spPr/>
    </dgm:pt>
    <dgm:pt modelId="{6FF89C56-0146-44DD-83DF-3CB2B646AB44}" type="pres">
      <dgm:prSet presAssocID="{A8DE3168-8306-4115-9BF2-4ACE40FB7671}" presName="bgRect" presStyleLbl="bgShp" presStyleIdx="2" presStyleCnt="5"/>
      <dgm:spPr/>
    </dgm:pt>
    <dgm:pt modelId="{4A23B893-4ECD-456B-8CC8-E784AB800CA0}" type="pres">
      <dgm:prSet presAssocID="{A8DE3168-8306-4115-9BF2-4ACE40FB7671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rca de verificación"/>
        </a:ext>
      </dgm:extLst>
    </dgm:pt>
    <dgm:pt modelId="{4073DF15-D07A-41EC-91D1-581FCFA7973E}" type="pres">
      <dgm:prSet presAssocID="{A8DE3168-8306-4115-9BF2-4ACE40FB7671}" presName="spaceRect" presStyleCnt="0"/>
      <dgm:spPr/>
    </dgm:pt>
    <dgm:pt modelId="{81E35CC2-B31A-435C-8D9D-9FB8235C3018}" type="pres">
      <dgm:prSet presAssocID="{A8DE3168-8306-4115-9BF2-4ACE40FB7671}" presName="parTx" presStyleLbl="revTx" presStyleIdx="2" presStyleCnt="5">
        <dgm:presLayoutVars>
          <dgm:chMax val="0"/>
          <dgm:chPref val="0"/>
        </dgm:presLayoutVars>
      </dgm:prSet>
      <dgm:spPr/>
    </dgm:pt>
    <dgm:pt modelId="{92B0B2BC-59E6-4C0E-9E44-14860262D643}" type="pres">
      <dgm:prSet presAssocID="{2382DAD8-5794-4A6C-AEE8-FBA40D46430A}" presName="sibTrans" presStyleCnt="0"/>
      <dgm:spPr/>
    </dgm:pt>
    <dgm:pt modelId="{31224487-D88F-4DEC-AB04-1FA549E52196}" type="pres">
      <dgm:prSet presAssocID="{BFAA9F9D-60EB-469F-9944-BEA9C9EC0D2E}" presName="compNode" presStyleCnt="0"/>
      <dgm:spPr/>
    </dgm:pt>
    <dgm:pt modelId="{7C6CB18D-59DB-4DEB-A5B6-993461C67FBD}" type="pres">
      <dgm:prSet presAssocID="{BFAA9F9D-60EB-469F-9944-BEA9C9EC0D2E}" presName="bgRect" presStyleLbl="bgShp" presStyleIdx="3" presStyleCnt="5"/>
      <dgm:spPr/>
    </dgm:pt>
    <dgm:pt modelId="{71219678-B595-403C-80AD-5801053DD01B}" type="pres">
      <dgm:prSet presAssocID="{BFAA9F9D-60EB-469F-9944-BEA9C9EC0D2E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gnifying glass"/>
        </a:ext>
      </dgm:extLst>
    </dgm:pt>
    <dgm:pt modelId="{F3C366EA-2CC3-43FB-B75C-A4A271EECCCB}" type="pres">
      <dgm:prSet presAssocID="{BFAA9F9D-60EB-469F-9944-BEA9C9EC0D2E}" presName="spaceRect" presStyleCnt="0"/>
      <dgm:spPr/>
    </dgm:pt>
    <dgm:pt modelId="{0ED005E2-4DCD-4D06-A016-EF1F04478107}" type="pres">
      <dgm:prSet presAssocID="{BFAA9F9D-60EB-469F-9944-BEA9C9EC0D2E}" presName="parTx" presStyleLbl="revTx" presStyleIdx="3" presStyleCnt="5">
        <dgm:presLayoutVars>
          <dgm:chMax val="0"/>
          <dgm:chPref val="0"/>
        </dgm:presLayoutVars>
      </dgm:prSet>
      <dgm:spPr/>
    </dgm:pt>
    <dgm:pt modelId="{6F85209D-FD58-4E99-A297-701A03F27ADE}" type="pres">
      <dgm:prSet presAssocID="{B9FDDA5D-C7D8-41BC-B7F9-17B80415605E}" presName="sibTrans" presStyleCnt="0"/>
      <dgm:spPr/>
    </dgm:pt>
    <dgm:pt modelId="{096C4DA8-A690-4CCE-95B1-69D70C2C7E9A}" type="pres">
      <dgm:prSet presAssocID="{C8953A7F-B040-4EB5-9165-9DD6DDE9184A}" presName="compNode" presStyleCnt="0"/>
      <dgm:spPr/>
    </dgm:pt>
    <dgm:pt modelId="{C642722B-4656-43DF-B77E-B3E8B2D1897C}" type="pres">
      <dgm:prSet presAssocID="{C8953A7F-B040-4EB5-9165-9DD6DDE9184A}" presName="bgRect" presStyleLbl="bgShp" presStyleIdx="4" presStyleCnt="5"/>
      <dgm:spPr/>
    </dgm:pt>
    <dgm:pt modelId="{040C8521-27E2-46D9-B593-539D9FD0184A}" type="pres">
      <dgm:prSet presAssocID="{C8953A7F-B040-4EB5-9165-9DD6DDE9184A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Indicador"/>
        </a:ext>
      </dgm:extLst>
    </dgm:pt>
    <dgm:pt modelId="{01DA3C26-B058-462C-8D98-A19342F9BEF3}" type="pres">
      <dgm:prSet presAssocID="{C8953A7F-B040-4EB5-9165-9DD6DDE9184A}" presName="spaceRect" presStyleCnt="0"/>
      <dgm:spPr/>
    </dgm:pt>
    <dgm:pt modelId="{17ACDCD2-38A5-4898-B712-82D571071CF5}" type="pres">
      <dgm:prSet presAssocID="{C8953A7F-B040-4EB5-9165-9DD6DDE9184A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C1383217-0EBB-43BA-A195-925F7C7D301A}" type="presOf" srcId="{B28122F4-079C-4F30-9A4B-ED124BAC1E2E}" destId="{61EC75A5-005E-4051-8524-C08A6F6C39AB}" srcOrd="0" destOrd="0" presId="urn:microsoft.com/office/officeart/2018/2/layout/IconVerticalSolidList"/>
    <dgm:cxn modelId="{7000592B-E94F-45D6-A222-516904957321}" srcId="{80B6AAC7-AF60-4FC0-AA01-91CC57C144E8}" destId="{A8DE3168-8306-4115-9BF2-4ACE40FB7671}" srcOrd="2" destOrd="0" parTransId="{D497329E-C4B4-4C06-B759-E2802FB1F740}" sibTransId="{2382DAD8-5794-4A6C-AEE8-FBA40D46430A}"/>
    <dgm:cxn modelId="{748E1461-4E0D-42B5-828C-22796254A6CB}" srcId="{80B6AAC7-AF60-4FC0-AA01-91CC57C144E8}" destId="{B28122F4-079C-4F30-9A4B-ED124BAC1E2E}" srcOrd="1" destOrd="0" parTransId="{A50F2ACC-F562-4665-BC9D-8C3BECBC4F94}" sibTransId="{68B6B5C1-D450-44CA-AA82-81C07A125923}"/>
    <dgm:cxn modelId="{23F1DF46-2DCE-4A52-AAD3-3D378BE63240}" srcId="{80B6AAC7-AF60-4FC0-AA01-91CC57C144E8}" destId="{CC575ECF-A14A-40DE-B37A-0485A98DEFAD}" srcOrd="0" destOrd="0" parTransId="{2C0DBD28-9225-4132-8658-BAA3A701B944}" sibTransId="{FEA312E6-7717-4A14-B287-804B64D7EE57}"/>
    <dgm:cxn modelId="{33B8544C-A296-4267-82CE-43D123514D5A}" srcId="{80B6AAC7-AF60-4FC0-AA01-91CC57C144E8}" destId="{BFAA9F9D-60EB-469F-9944-BEA9C9EC0D2E}" srcOrd="3" destOrd="0" parTransId="{927DE7BE-CC9F-4E8B-A81F-FA8E80AA6939}" sibTransId="{B9FDDA5D-C7D8-41BC-B7F9-17B80415605E}"/>
    <dgm:cxn modelId="{C8FA2A57-401E-48F0-B775-89D09EEA2EAE}" type="presOf" srcId="{A8DE3168-8306-4115-9BF2-4ACE40FB7671}" destId="{81E35CC2-B31A-435C-8D9D-9FB8235C3018}" srcOrd="0" destOrd="0" presId="urn:microsoft.com/office/officeart/2018/2/layout/IconVerticalSolidList"/>
    <dgm:cxn modelId="{04D07BA9-EBDE-43C4-97F2-FD047A4B2FBE}" type="presOf" srcId="{CC575ECF-A14A-40DE-B37A-0485A98DEFAD}" destId="{68D88DAA-74BD-4E47-99D3-03262D0499B9}" srcOrd="0" destOrd="0" presId="urn:microsoft.com/office/officeart/2018/2/layout/IconVerticalSolidList"/>
    <dgm:cxn modelId="{606A3DDD-67C7-40D8-B568-2EF3C9337278}" type="presOf" srcId="{BFAA9F9D-60EB-469F-9944-BEA9C9EC0D2E}" destId="{0ED005E2-4DCD-4D06-A016-EF1F04478107}" srcOrd="0" destOrd="0" presId="urn:microsoft.com/office/officeart/2018/2/layout/IconVerticalSolidList"/>
    <dgm:cxn modelId="{C58976EC-2BEE-4AA3-B1D3-34B8DDC9AF70}" type="presOf" srcId="{C8953A7F-B040-4EB5-9165-9DD6DDE9184A}" destId="{17ACDCD2-38A5-4898-B712-82D571071CF5}" srcOrd="0" destOrd="0" presId="urn:microsoft.com/office/officeart/2018/2/layout/IconVerticalSolidList"/>
    <dgm:cxn modelId="{F0FBD0ED-226F-46FE-97F1-59E4CFF7ADB7}" srcId="{80B6AAC7-AF60-4FC0-AA01-91CC57C144E8}" destId="{C8953A7F-B040-4EB5-9165-9DD6DDE9184A}" srcOrd="4" destOrd="0" parTransId="{FB9B242C-9F2B-4EF8-8CC0-AD5A1C13E152}" sibTransId="{3D737AC5-CCC9-4F55-80E7-BE32AD4A8322}"/>
    <dgm:cxn modelId="{6F3ED9F3-38C1-4A92-B5A0-9FAD33C1165B}" type="presOf" srcId="{80B6AAC7-AF60-4FC0-AA01-91CC57C144E8}" destId="{8FF96201-DE32-4300-9C72-43D66401903F}" srcOrd="0" destOrd="0" presId="urn:microsoft.com/office/officeart/2018/2/layout/IconVerticalSolidList"/>
    <dgm:cxn modelId="{7DB8D34C-39DF-4224-99B0-FA2BABB6FCBF}" type="presParOf" srcId="{8FF96201-DE32-4300-9C72-43D66401903F}" destId="{DC79AFA0-5CB0-439F-82BD-B41BDE8AF86F}" srcOrd="0" destOrd="0" presId="urn:microsoft.com/office/officeart/2018/2/layout/IconVerticalSolidList"/>
    <dgm:cxn modelId="{D77DC96C-7778-4ECD-BC45-E24D97936981}" type="presParOf" srcId="{DC79AFA0-5CB0-439F-82BD-B41BDE8AF86F}" destId="{44BCCC31-4A49-4FF7-AFB4-E3FC1C96FE1F}" srcOrd="0" destOrd="0" presId="urn:microsoft.com/office/officeart/2018/2/layout/IconVerticalSolidList"/>
    <dgm:cxn modelId="{7C052B18-B377-4757-AF99-7BB38634493D}" type="presParOf" srcId="{DC79AFA0-5CB0-439F-82BD-B41BDE8AF86F}" destId="{7E6100BD-662A-4169-A9A7-68E03BAA0AA1}" srcOrd="1" destOrd="0" presId="urn:microsoft.com/office/officeart/2018/2/layout/IconVerticalSolidList"/>
    <dgm:cxn modelId="{0A6DC15D-8F19-4F7B-84BB-08620F227BE7}" type="presParOf" srcId="{DC79AFA0-5CB0-439F-82BD-B41BDE8AF86F}" destId="{11420B76-E454-4D1C-AE49-7DF50636C515}" srcOrd="2" destOrd="0" presId="urn:microsoft.com/office/officeart/2018/2/layout/IconVerticalSolidList"/>
    <dgm:cxn modelId="{3937F150-ED38-4D56-9156-4700F94D96A9}" type="presParOf" srcId="{DC79AFA0-5CB0-439F-82BD-B41BDE8AF86F}" destId="{68D88DAA-74BD-4E47-99D3-03262D0499B9}" srcOrd="3" destOrd="0" presId="urn:microsoft.com/office/officeart/2018/2/layout/IconVerticalSolidList"/>
    <dgm:cxn modelId="{19727B41-E372-4EBF-8E80-80E68C5F4746}" type="presParOf" srcId="{8FF96201-DE32-4300-9C72-43D66401903F}" destId="{15CD87CA-55FD-48B6-9B4A-EEA98D00EB5E}" srcOrd="1" destOrd="0" presId="urn:microsoft.com/office/officeart/2018/2/layout/IconVerticalSolidList"/>
    <dgm:cxn modelId="{9CCADA24-624D-4233-8758-5CB685AAA5EB}" type="presParOf" srcId="{8FF96201-DE32-4300-9C72-43D66401903F}" destId="{7E00E6D0-C105-4176-9F46-DF6D690E101B}" srcOrd="2" destOrd="0" presId="urn:microsoft.com/office/officeart/2018/2/layout/IconVerticalSolidList"/>
    <dgm:cxn modelId="{1DE6FBB5-F9ED-4030-AADE-C1E9AA91AE44}" type="presParOf" srcId="{7E00E6D0-C105-4176-9F46-DF6D690E101B}" destId="{0A383BA3-5FD8-4299-8AED-8D7B86621B85}" srcOrd="0" destOrd="0" presId="urn:microsoft.com/office/officeart/2018/2/layout/IconVerticalSolidList"/>
    <dgm:cxn modelId="{650060CD-3691-4E5E-A000-9E7C0ED5C819}" type="presParOf" srcId="{7E00E6D0-C105-4176-9F46-DF6D690E101B}" destId="{52F0E5DC-8E84-4AEF-9748-28064F559172}" srcOrd="1" destOrd="0" presId="urn:microsoft.com/office/officeart/2018/2/layout/IconVerticalSolidList"/>
    <dgm:cxn modelId="{88B88868-4D43-4DEB-8AC2-6E6810A1206E}" type="presParOf" srcId="{7E00E6D0-C105-4176-9F46-DF6D690E101B}" destId="{0E1FB49C-4021-4118-A8C2-CDC6A6D0DAD7}" srcOrd="2" destOrd="0" presId="urn:microsoft.com/office/officeart/2018/2/layout/IconVerticalSolidList"/>
    <dgm:cxn modelId="{8366834B-7B72-4513-B834-E389F994BFFB}" type="presParOf" srcId="{7E00E6D0-C105-4176-9F46-DF6D690E101B}" destId="{61EC75A5-005E-4051-8524-C08A6F6C39AB}" srcOrd="3" destOrd="0" presId="urn:microsoft.com/office/officeart/2018/2/layout/IconVerticalSolidList"/>
    <dgm:cxn modelId="{B6AD6AD9-0BCA-4008-B7F7-45ACF9DA779F}" type="presParOf" srcId="{8FF96201-DE32-4300-9C72-43D66401903F}" destId="{FB82BC5F-64D1-4A40-8D70-569D9713DF01}" srcOrd="3" destOrd="0" presId="urn:microsoft.com/office/officeart/2018/2/layout/IconVerticalSolidList"/>
    <dgm:cxn modelId="{6E1E101D-EB37-4685-8555-EFDE369A03B7}" type="presParOf" srcId="{8FF96201-DE32-4300-9C72-43D66401903F}" destId="{B1CDD43B-CAA5-492A-B22E-C3C3483C9F23}" srcOrd="4" destOrd="0" presId="urn:microsoft.com/office/officeart/2018/2/layout/IconVerticalSolidList"/>
    <dgm:cxn modelId="{C01740A2-84D1-4A25-AB97-CD6205CEFCDC}" type="presParOf" srcId="{B1CDD43B-CAA5-492A-B22E-C3C3483C9F23}" destId="{6FF89C56-0146-44DD-83DF-3CB2B646AB44}" srcOrd="0" destOrd="0" presId="urn:microsoft.com/office/officeart/2018/2/layout/IconVerticalSolidList"/>
    <dgm:cxn modelId="{5D18E9BF-E007-4830-B459-544F6453A2B5}" type="presParOf" srcId="{B1CDD43B-CAA5-492A-B22E-C3C3483C9F23}" destId="{4A23B893-4ECD-456B-8CC8-E784AB800CA0}" srcOrd="1" destOrd="0" presId="urn:microsoft.com/office/officeart/2018/2/layout/IconVerticalSolidList"/>
    <dgm:cxn modelId="{22D44340-61B1-4049-A25B-0D4679EAD992}" type="presParOf" srcId="{B1CDD43B-CAA5-492A-B22E-C3C3483C9F23}" destId="{4073DF15-D07A-41EC-91D1-581FCFA7973E}" srcOrd="2" destOrd="0" presId="urn:microsoft.com/office/officeart/2018/2/layout/IconVerticalSolidList"/>
    <dgm:cxn modelId="{827514A7-0915-4DD6-B836-1B1E716AA5CE}" type="presParOf" srcId="{B1CDD43B-CAA5-492A-B22E-C3C3483C9F23}" destId="{81E35CC2-B31A-435C-8D9D-9FB8235C3018}" srcOrd="3" destOrd="0" presId="urn:microsoft.com/office/officeart/2018/2/layout/IconVerticalSolidList"/>
    <dgm:cxn modelId="{F545E51B-2EF0-4125-90BB-548CBE3E8FAD}" type="presParOf" srcId="{8FF96201-DE32-4300-9C72-43D66401903F}" destId="{92B0B2BC-59E6-4C0E-9E44-14860262D643}" srcOrd="5" destOrd="0" presId="urn:microsoft.com/office/officeart/2018/2/layout/IconVerticalSolidList"/>
    <dgm:cxn modelId="{7361F9AA-6922-4862-84C7-2CA339D9ABF2}" type="presParOf" srcId="{8FF96201-DE32-4300-9C72-43D66401903F}" destId="{31224487-D88F-4DEC-AB04-1FA549E52196}" srcOrd="6" destOrd="0" presId="urn:microsoft.com/office/officeart/2018/2/layout/IconVerticalSolidList"/>
    <dgm:cxn modelId="{58C1DBB4-309D-47C2-8422-1E057CAE7669}" type="presParOf" srcId="{31224487-D88F-4DEC-AB04-1FA549E52196}" destId="{7C6CB18D-59DB-4DEB-A5B6-993461C67FBD}" srcOrd="0" destOrd="0" presId="urn:microsoft.com/office/officeart/2018/2/layout/IconVerticalSolidList"/>
    <dgm:cxn modelId="{D3CF7ABB-E867-4F00-A4B4-3B5AD12B9695}" type="presParOf" srcId="{31224487-D88F-4DEC-AB04-1FA549E52196}" destId="{71219678-B595-403C-80AD-5801053DD01B}" srcOrd="1" destOrd="0" presId="urn:microsoft.com/office/officeart/2018/2/layout/IconVerticalSolidList"/>
    <dgm:cxn modelId="{92705EFE-3C21-4CF0-8C0C-305F55E098F9}" type="presParOf" srcId="{31224487-D88F-4DEC-AB04-1FA549E52196}" destId="{F3C366EA-2CC3-43FB-B75C-A4A271EECCCB}" srcOrd="2" destOrd="0" presId="urn:microsoft.com/office/officeart/2018/2/layout/IconVerticalSolidList"/>
    <dgm:cxn modelId="{8D17F31A-5636-4AEB-8C76-6C7B5CDE7CCD}" type="presParOf" srcId="{31224487-D88F-4DEC-AB04-1FA549E52196}" destId="{0ED005E2-4DCD-4D06-A016-EF1F04478107}" srcOrd="3" destOrd="0" presId="urn:microsoft.com/office/officeart/2018/2/layout/IconVerticalSolidList"/>
    <dgm:cxn modelId="{F3CD54A1-6FA6-4C38-967C-A649D592D180}" type="presParOf" srcId="{8FF96201-DE32-4300-9C72-43D66401903F}" destId="{6F85209D-FD58-4E99-A297-701A03F27ADE}" srcOrd="7" destOrd="0" presId="urn:microsoft.com/office/officeart/2018/2/layout/IconVerticalSolidList"/>
    <dgm:cxn modelId="{BB450AE2-EFB1-4E3A-8E8F-6AC671CF2F22}" type="presParOf" srcId="{8FF96201-DE32-4300-9C72-43D66401903F}" destId="{096C4DA8-A690-4CCE-95B1-69D70C2C7E9A}" srcOrd="8" destOrd="0" presId="urn:microsoft.com/office/officeart/2018/2/layout/IconVerticalSolidList"/>
    <dgm:cxn modelId="{C76C25DE-4C46-46E9-90DA-165C0A7F3C18}" type="presParOf" srcId="{096C4DA8-A690-4CCE-95B1-69D70C2C7E9A}" destId="{C642722B-4656-43DF-B77E-B3E8B2D1897C}" srcOrd="0" destOrd="0" presId="urn:microsoft.com/office/officeart/2018/2/layout/IconVerticalSolidList"/>
    <dgm:cxn modelId="{7FD08814-147C-4604-8CB4-C39A519B452B}" type="presParOf" srcId="{096C4DA8-A690-4CCE-95B1-69D70C2C7E9A}" destId="{040C8521-27E2-46D9-B593-539D9FD0184A}" srcOrd="1" destOrd="0" presId="urn:microsoft.com/office/officeart/2018/2/layout/IconVerticalSolidList"/>
    <dgm:cxn modelId="{7D1730B7-8733-48A7-B0F4-CA14F6D6E974}" type="presParOf" srcId="{096C4DA8-A690-4CCE-95B1-69D70C2C7E9A}" destId="{01DA3C26-B058-462C-8D98-A19342F9BEF3}" srcOrd="2" destOrd="0" presId="urn:microsoft.com/office/officeart/2018/2/layout/IconVerticalSolidList"/>
    <dgm:cxn modelId="{9B4739AD-9C48-420B-AED3-54D6C4D1BC15}" type="presParOf" srcId="{096C4DA8-A690-4CCE-95B1-69D70C2C7E9A}" destId="{17ACDCD2-38A5-4898-B712-82D571071CF5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C8D899C-7EEF-4836-B393-48BF5C3CCC5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6E649291-4C3B-48BD-B661-194FDB4740B4}">
      <dgm:prSet/>
      <dgm:spPr/>
      <dgm:t>
        <a:bodyPr/>
        <a:lstStyle/>
        <a:p>
          <a:r>
            <a:rPr lang="es-MX"/>
            <a:t>Margen bruto y margen operativo</a:t>
          </a:r>
          <a:endParaRPr lang="en-US"/>
        </a:p>
      </dgm:t>
    </dgm:pt>
    <dgm:pt modelId="{F0257AE0-DAAD-4327-8C1F-E601BC8A89C1}" type="parTrans" cxnId="{BA851112-2059-43CD-B7C4-688A459B24D0}">
      <dgm:prSet/>
      <dgm:spPr/>
      <dgm:t>
        <a:bodyPr/>
        <a:lstStyle/>
        <a:p>
          <a:endParaRPr lang="en-US"/>
        </a:p>
      </dgm:t>
    </dgm:pt>
    <dgm:pt modelId="{AF74C772-C30B-4A4B-AF53-A7EE7F479749}" type="sibTrans" cxnId="{BA851112-2059-43CD-B7C4-688A459B24D0}">
      <dgm:prSet/>
      <dgm:spPr/>
      <dgm:t>
        <a:bodyPr/>
        <a:lstStyle/>
        <a:p>
          <a:endParaRPr lang="en-US"/>
        </a:p>
      </dgm:t>
    </dgm:pt>
    <dgm:pt modelId="{CDE86F06-EEF2-4B45-8DDB-C457C92449E1}">
      <dgm:prSet/>
      <dgm:spPr/>
      <dgm:t>
        <a:bodyPr/>
        <a:lstStyle/>
        <a:p>
          <a:r>
            <a:rPr lang="es-MX"/>
            <a:t>Margen neto y rentabilidad sobre ventas</a:t>
          </a:r>
          <a:endParaRPr lang="en-US"/>
        </a:p>
      </dgm:t>
    </dgm:pt>
    <dgm:pt modelId="{C4478F93-6A12-455C-8EF6-014622642ACF}" type="parTrans" cxnId="{94629B12-7218-40B5-862D-9826DEA9F3A8}">
      <dgm:prSet/>
      <dgm:spPr/>
      <dgm:t>
        <a:bodyPr/>
        <a:lstStyle/>
        <a:p>
          <a:endParaRPr lang="en-US"/>
        </a:p>
      </dgm:t>
    </dgm:pt>
    <dgm:pt modelId="{4D9EEB13-A677-4A45-BB41-6EC8E3E6C3BB}" type="sibTrans" cxnId="{94629B12-7218-40B5-862D-9826DEA9F3A8}">
      <dgm:prSet/>
      <dgm:spPr/>
      <dgm:t>
        <a:bodyPr/>
        <a:lstStyle/>
        <a:p>
          <a:endParaRPr lang="en-US"/>
        </a:p>
      </dgm:t>
    </dgm:pt>
    <dgm:pt modelId="{A8845D89-A49F-4EA2-8E5B-FE46F6355FC4}">
      <dgm:prSet/>
      <dgm:spPr/>
      <dgm:t>
        <a:bodyPr/>
        <a:lstStyle/>
        <a:p>
          <a:r>
            <a:rPr lang="es-MX"/>
            <a:t>EBITDA y margen EBITDA</a:t>
          </a:r>
          <a:endParaRPr lang="en-US"/>
        </a:p>
      </dgm:t>
    </dgm:pt>
    <dgm:pt modelId="{29FD205B-AEB0-4009-B5A8-C23EA36089C7}" type="parTrans" cxnId="{95DC418C-BF83-43E4-9931-3CBB8C51D01D}">
      <dgm:prSet/>
      <dgm:spPr/>
      <dgm:t>
        <a:bodyPr/>
        <a:lstStyle/>
        <a:p>
          <a:endParaRPr lang="en-US"/>
        </a:p>
      </dgm:t>
    </dgm:pt>
    <dgm:pt modelId="{54C31222-C8B7-4E99-9964-BAEA34E9F5DC}" type="sibTrans" cxnId="{95DC418C-BF83-43E4-9931-3CBB8C51D01D}">
      <dgm:prSet/>
      <dgm:spPr/>
      <dgm:t>
        <a:bodyPr/>
        <a:lstStyle/>
        <a:p>
          <a:endParaRPr lang="en-US"/>
        </a:p>
      </dgm:t>
    </dgm:pt>
    <dgm:pt modelId="{AE932179-25A1-4818-9F55-EF43437EB3E5}">
      <dgm:prSet/>
      <dgm:spPr/>
      <dgm:t>
        <a:bodyPr/>
        <a:lstStyle/>
        <a:p>
          <a:r>
            <a:rPr lang="es-MX"/>
            <a:t>Relación deuda / patrimonio y estructura de capital (si aplica al caso)</a:t>
          </a:r>
          <a:endParaRPr lang="en-US"/>
        </a:p>
      </dgm:t>
    </dgm:pt>
    <dgm:pt modelId="{032BF1B5-968C-4B5D-9A69-7E0602976474}" type="parTrans" cxnId="{F6335A95-FBCA-408E-B696-2F5F3D4E81C5}">
      <dgm:prSet/>
      <dgm:spPr/>
      <dgm:t>
        <a:bodyPr/>
        <a:lstStyle/>
        <a:p>
          <a:endParaRPr lang="en-US"/>
        </a:p>
      </dgm:t>
    </dgm:pt>
    <dgm:pt modelId="{FEAE9D4F-43AE-4A98-BE35-66E1C9562474}" type="sibTrans" cxnId="{F6335A95-FBCA-408E-B696-2F5F3D4E81C5}">
      <dgm:prSet/>
      <dgm:spPr/>
      <dgm:t>
        <a:bodyPr/>
        <a:lstStyle/>
        <a:p>
          <a:endParaRPr lang="en-US"/>
        </a:p>
      </dgm:t>
    </dgm:pt>
    <dgm:pt modelId="{F8F411BF-90A5-457C-9B26-C10C0ABD6437}">
      <dgm:prSet/>
      <dgm:spPr/>
      <dgm:t>
        <a:bodyPr/>
        <a:lstStyle/>
        <a:p>
          <a:r>
            <a:rPr lang="es-MX"/>
            <a:t>Comparación 2025 vs 2026 (escenario base) en los indicadores clave</a:t>
          </a:r>
          <a:endParaRPr lang="en-US"/>
        </a:p>
      </dgm:t>
    </dgm:pt>
    <dgm:pt modelId="{8A489397-7BD4-4081-8303-538DC742D1D0}" type="parTrans" cxnId="{6A00531C-942F-41F4-AD82-4FA29AAD43A4}">
      <dgm:prSet/>
      <dgm:spPr/>
      <dgm:t>
        <a:bodyPr/>
        <a:lstStyle/>
        <a:p>
          <a:endParaRPr lang="en-US"/>
        </a:p>
      </dgm:t>
    </dgm:pt>
    <dgm:pt modelId="{F400CE85-E114-4069-AB18-D33C120341C2}" type="sibTrans" cxnId="{6A00531C-942F-41F4-AD82-4FA29AAD43A4}">
      <dgm:prSet/>
      <dgm:spPr/>
      <dgm:t>
        <a:bodyPr/>
        <a:lstStyle/>
        <a:p>
          <a:endParaRPr lang="en-US"/>
        </a:p>
      </dgm:t>
    </dgm:pt>
    <dgm:pt modelId="{02737D66-E09D-469F-8424-6C13CBE1D288}">
      <dgm:prSet/>
      <dgm:spPr/>
      <dgm:t>
        <a:bodyPr/>
        <a:lstStyle/>
        <a:p>
          <a:r>
            <a:rPr lang="es-MX"/>
            <a:t>Uso de estos indicadores para comunicar el escenario a la gerencia y a los dueños</a:t>
          </a:r>
          <a:endParaRPr lang="en-US"/>
        </a:p>
      </dgm:t>
    </dgm:pt>
    <dgm:pt modelId="{5250E976-8D22-4619-8847-1AE4AFAB7242}" type="parTrans" cxnId="{14C7029A-3521-43BC-A2BE-3CB3668773BB}">
      <dgm:prSet/>
      <dgm:spPr/>
      <dgm:t>
        <a:bodyPr/>
        <a:lstStyle/>
        <a:p>
          <a:endParaRPr lang="en-US"/>
        </a:p>
      </dgm:t>
    </dgm:pt>
    <dgm:pt modelId="{A65AA9BD-209A-43F0-975F-F8712D8F1C0B}" type="sibTrans" cxnId="{14C7029A-3521-43BC-A2BE-3CB3668773BB}">
      <dgm:prSet/>
      <dgm:spPr/>
      <dgm:t>
        <a:bodyPr/>
        <a:lstStyle/>
        <a:p>
          <a:endParaRPr lang="en-US"/>
        </a:p>
      </dgm:t>
    </dgm:pt>
    <dgm:pt modelId="{D5B8B159-A373-4443-8375-FA128D6B0E63}" type="pres">
      <dgm:prSet presAssocID="{FC8D899C-7EEF-4836-B393-48BF5C3CCC57}" presName="linear" presStyleCnt="0">
        <dgm:presLayoutVars>
          <dgm:animLvl val="lvl"/>
          <dgm:resizeHandles val="exact"/>
        </dgm:presLayoutVars>
      </dgm:prSet>
      <dgm:spPr/>
    </dgm:pt>
    <dgm:pt modelId="{C7BA0F1F-A9E1-472A-9C30-E22F06636240}" type="pres">
      <dgm:prSet presAssocID="{6E649291-4C3B-48BD-B661-194FDB4740B4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04031005-F761-4CF3-A230-D45C9553BE75}" type="pres">
      <dgm:prSet presAssocID="{AF74C772-C30B-4A4B-AF53-A7EE7F479749}" presName="spacer" presStyleCnt="0"/>
      <dgm:spPr/>
    </dgm:pt>
    <dgm:pt modelId="{603F212B-810E-462A-BCD2-485E92A935BE}" type="pres">
      <dgm:prSet presAssocID="{CDE86F06-EEF2-4B45-8DDB-C457C92449E1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D327E79B-4801-431B-9181-871AFD14E866}" type="pres">
      <dgm:prSet presAssocID="{4D9EEB13-A677-4A45-BB41-6EC8E3E6C3BB}" presName="spacer" presStyleCnt="0"/>
      <dgm:spPr/>
    </dgm:pt>
    <dgm:pt modelId="{7393BAE9-E27E-4ECB-B3B9-BA936EC38E6B}" type="pres">
      <dgm:prSet presAssocID="{A8845D89-A49F-4EA2-8E5B-FE46F6355FC4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33BC2A32-C7BF-4E99-8402-32746BC61FC5}" type="pres">
      <dgm:prSet presAssocID="{54C31222-C8B7-4E99-9964-BAEA34E9F5DC}" presName="spacer" presStyleCnt="0"/>
      <dgm:spPr/>
    </dgm:pt>
    <dgm:pt modelId="{7389B3F8-776E-46C7-A3B4-292A05062C0A}" type="pres">
      <dgm:prSet presAssocID="{AE932179-25A1-4818-9F55-EF43437EB3E5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9EC6E760-EBAB-4709-91BA-4907026AA02B}" type="pres">
      <dgm:prSet presAssocID="{FEAE9D4F-43AE-4A98-BE35-66E1C9562474}" presName="spacer" presStyleCnt="0"/>
      <dgm:spPr/>
    </dgm:pt>
    <dgm:pt modelId="{32E2030B-37A2-46EC-8834-4DBBBFA67E53}" type="pres">
      <dgm:prSet presAssocID="{F8F411BF-90A5-457C-9B26-C10C0ABD6437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A895F5AE-EA0A-4CF8-B5C9-6FBFC66F5B71}" type="pres">
      <dgm:prSet presAssocID="{F400CE85-E114-4069-AB18-D33C120341C2}" presName="spacer" presStyleCnt="0"/>
      <dgm:spPr/>
    </dgm:pt>
    <dgm:pt modelId="{09DFFED9-6117-4871-9F9A-8D8A87BBD463}" type="pres">
      <dgm:prSet presAssocID="{02737D66-E09D-469F-8424-6C13CBE1D288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BA851112-2059-43CD-B7C4-688A459B24D0}" srcId="{FC8D899C-7EEF-4836-B393-48BF5C3CCC57}" destId="{6E649291-4C3B-48BD-B661-194FDB4740B4}" srcOrd="0" destOrd="0" parTransId="{F0257AE0-DAAD-4327-8C1F-E601BC8A89C1}" sibTransId="{AF74C772-C30B-4A4B-AF53-A7EE7F479749}"/>
    <dgm:cxn modelId="{94629B12-7218-40B5-862D-9826DEA9F3A8}" srcId="{FC8D899C-7EEF-4836-B393-48BF5C3CCC57}" destId="{CDE86F06-EEF2-4B45-8DDB-C457C92449E1}" srcOrd="1" destOrd="0" parTransId="{C4478F93-6A12-455C-8EF6-014622642ACF}" sibTransId="{4D9EEB13-A677-4A45-BB41-6EC8E3E6C3BB}"/>
    <dgm:cxn modelId="{F5430615-B8CF-4C30-A85B-682D158D9C91}" type="presOf" srcId="{CDE86F06-EEF2-4B45-8DDB-C457C92449E1}" destId="{603F212B-810E-462A-BCD2-485E92A935BE}" srcOrd="0" destOrd="0" presId="urn:microsoft.com/office/officeart/2005/8/layout/vList2"/>
    <dgm:cxn modelId="{A9C87218-A8E3-4806-B9BC-A80DECEF79CB}" type="presOf" srcId="{02737D66-E09D-469F-8424-6C13CBE1D288}" destId="{09DFFED9-6117-4871-9F9A-8D8A87BBD463}" srcOrd="0" destOrd="0" presId="urn:microsoft.com/office/officeart/2005/8/layout/vList2"/>
    <dgm:cxn modelId="{6A00531C-942F-41F4-AD82-4FA29AAD43A4}" srcId="{FC8D899C-7EEF-4836-B393-48BF5C3CCC57}" destId="{F8F411BF-90A5-457C-9B26-C10C0ABD6437}" srcOrd="4" destOrd="0" parTransId="{8A489397-7BD4-4081-8303-538DC742D1D0}" sibTransId="{F400CE85-E114-4069-AB18-D33C120341C2}"/>
    <dgm:cxn modelId="{4E71FC54-7DC1-4C57-9F3E-4E0642ABE3C9}" type="presOf" srcId="{AE932179-25A1-4818-9F55-EF43437EB3E5}" destId="{7389B3F8-776E-46C7-A3B4-292A05062C0A}" srcOrd="0" destOrd="0" presId="urn:microsoft.com/office/officeart/2005/8/layout/vList2"/>
    <dgm:cxn modelId="{D989BA7A-9EB0-4A6C-A9BB-D52271C23F52}" type="presOf" srcId="{F8F411BF-90A5-457C-9B26-C10C0ABD6437}" destId="{32E2030B-37A2-46EC-8834-4DBBBFA67E53}" srcOrd="0" destOrd="0" presId="urn:microsoft.com/office/officeart/2005/8/layout/vList2"/>
    <dgm:cxn modelId="{95DC418C-BF83-43E4-9931-3CBB8C51D01D}" srcId="{FC8D899C-7EEF-4836-B393-48BF5C3CCC57}" destId="{A8845D89-A49F-4EA2-8E5B-FE46F6355FC4}" srcOrd="2" destOrd="0" parTransId="{29FD205B-AEB0-4009-B5A8-C23EA36089C7}" sibTransId="{54C31222-C8B7-4E99-9964-BAEA34E9F5DC}"/>
    <dgm:cxn modelId="{F6335A95-FBCA-408E-B696-2F5F3D4E81C5}" srcId="{FC8D899C-7EEF-4836-B393-48BF5C3CCC57}" destId="{AE932179-25A1-4818-9F55-EF43437EB3E5}" srcOrd="3" destOrd="0" parTransId="{032BF1B5-968C-4B5D-9A69-7E0602976474}" sibTransId="{FEAE9D4F-43AE-4A98-BE35-66E1C9562474}"/>
    <dgm:cxn modelId="{14C7029A-3521-43BC-A2BE-3CB3668773BB}" srcId="{FC8D899C-7EEF-4836-B393-48BF5C3CCC57}" destId="{02737D66-E09D-469F-8424-6C13CBE1D288}" srcOrd="5" destOrd="0" parTransId="{5250E976-8D22-4619-8847-1AE4AFAB7242}" sibTransId="{A65AA9BD-209A-43F0-975F-F8712D8F1C0B}"/>
    <dgm:cxn modelId="{398317A5-EE61-4E0B-AA70-7FE87D3F0442}" type="presOf" srcId="{A8845D89-A49F-4EA2-8E5B-FE46F6355FC4}" destId="{7393BAE9-E27E-4ECB-B3B9-BA936EC38E6B}" srcOrd="0" destOrd="0" presId="urn:microsoft.com/office/officeart/2005/8/layout/vList2"/>
    <dgm:cxn modelId="{400C09C3-20AE-4CF6-B4E0-C021D2B24A05}" type="presOf" srcId="{FC8D899C-7EEF-4836-B393-48BF5C3CCC57}" destId="{D5B8B159-A373-4443-8375-FA128D6B0E63}" srcOrd="0" destOrd="0" presId="urn:microsoft.com/office/officeart/2005/8/layout/vList2"/>
    <dgm:cxn modelId="{65255EEA-F758-4FB0-AFE5-69B732F51A39}" type="presOf" srcId="{6E649291-4C3B-48BD-B661-194FDB4740B4}" destId="{C7BA0F1F-A9E1-472A-9C30-E22F06636240}" srcOrd="0" destOrd="0" presId="urn:microsoft.com/office/officeart/2005/8/layout/vList2"/>
    <dgm:cxn modelId="{50A05825-F31D-49BD-A8EE-A1E489CE30E2}" type="presParOf" srcId="{D5B8B159-A373-4443-8375-FA128D6B0E63}" destId="{C7BA0F1F-A9E1-472A-9C30-E22F06636240}" srcOrd="0" destOrd="0" presId="urn:microsoft.com/office/officeart/2005/8/layout/vList2"/>
    <dgm:cxn modelId="{43B28A49-58D3-4F96-85EA-C70302CBB279}" type="presParOf" srcId="{D5B8B159-A373-4443-8375-FA128D6B0E63}" destId="{04031005-F761-4CF3-A230-D45C9553BE75}" srcOrd="1" destOrd="0" presId="urn:microsoft.com/office/officeart/2005/8/layout/vList2"/>
    <dgm:cxn modelId="{4423DC44-5ECC-48AE-B4FD-264D967526E9}" type="presParOf" srcId="{D5B8B159-A373-4443-8375-FA128D6B0E63}" destId="{603F212B-810E-462A-BCD2-485E92A935BE}" srcOrd="2" destOrd="0" presId="urn:microsoft.com/office/officeart/2005/8/layout/vList2"/>
    <dgm:cxn modelId="{1FDB89CD-1FC0-43B2-B7C4-4FC07EFF6F01}" type="presParOf" srcId="{D5B8B159-A373-4443-8375-FA128D6B0E63}" destId="{D327E79B-4801-431B-9181-871AFD14E866}" srcOrd="3" destOrd="0" presId="urn:microsoft.com/office/officeart/2005/8/layout/vList2"/>
    <dgm:cxn modelId="{83A063D1-7F0D-4343-A68F-F0EE5E70A095}" type="presParOf" srcId="{D5B8B159-A373-4443-8375-FA128D6B0E63}" destId="{7393BAE9-E27E-4ECB-B3B9-BA936EC38E6B}" srcOrd="4" destOrd="0" presId="urn:microsoft.com/office/officeart/2005/8/layout/vList2"/>
    <dgm:cxn modelId="{A78E7289-CB42-41F1-832C-DC1C2E9721C6}" type="presParOf" srcId="{D5B8B159-A373-4443-8375-FA128D6B0E63}" destId="{33BC2A32-C7BF-4E99-8402-32746BC61FC5}" srcOrd="5" destOrd="0" presId="urn:microsoft.com/office/officeart/2005/8/layout/vList2"/>
    <dgm:cxn modelId="{EDB5D055-4848-430A-A8EF-3C75D3C1C712}" type="presParOf" srcId="{D5B8B159-A373-4443-8375-FA128D6B0E63}" destId="{7389B3F8-776E-46C7-A3B4-292A05062C0A}" srcOrd="6" destOrd="0" presId="urn:microsoft.com/office/officeart/2005/8/layout/vList2"/>
    <dgm:cxn modelId="{54357171-54A7-46EA-9EF5-52729F6BA020}" type="presParOf" srcId="{D5B8B159-A373-4443-8375-FA128D6B0E63}" destId="{9EC6E760-EBAB-4709-91BA-4907026AA02B}" srcOrd="7" destOrd="0" presId="urn:microsoft.com/office/officeart/2005/8/layout/vList2"/>
    <dgm:cxn modelId="{AA7FF848-90EE-45A8-AA46-9A38953605DD}" type="presParOf" srcId="{D5B8B159-A373-4443-8375-FA128D6B0E63}" destId="{32E2030B-37A2-46EC-8834-4DBBBFA67E53}" srcOrd="8" destOrd="0" presId="urn:microsoft.com/office/officeart/2005/8/layout/vList2"/>
    <dgm:cxn modelId="{A5CC0764-AE2C-4288-A399-274789BBDDAD}" type="presParOf" srcId="{D5B8B159-A373-4443-8375-FA128D6B0E63}" destId="{A895F5AE-EA0A-4CF8-B5C9-6FBFC66F5B71}" srcOrd="9" destOrd="0" presId="urn:microsoft.com/office/officeart/2005/8/layout/vList2"/>
    <dgm:cxn modelId="{BA62FFB6-C4AF-49C5-9B19-626070CFA7A3}" type="presParOf" srcId="{D5B8B159-A373-4443-8375-FA128D6B0E63}" destId="{09DFFED9-6117-4871-9F9A-8D8A87BBD463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5ECA591-640C-4AD2-91EC-E327596CCB9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C52C3A52-A5D4-42CB-8CF8-711E55AEA63C}">
      <dgm:prSet/>
      <dgm:spPr/>
      <dgm:t>
        <a:bodyPr/>
        <a:lstStyle/>
        <a:p>
          <a:r>
            <a:rPr lang="es-MX"/>
            <a:t>Contar con un presupuesto base 2025 limpio y estructurado</a:t>
          </a:r>
          <a:endParaRPr lang="en-US"/>
        </a:p>
      </dgm:t>
    </dgm:pt>
    <dgm:pt modelId="{4D494F27-A384-417A-AF54-F5BD3FA67501}" type="parTrans" cxnId="{F5DACF62-1057-4337-8A19-E3EF46ADD4E8}">
      <dgm:prSet/>
      <dgm:spPr/>
      <dgm:t>
        <a:bodyPr/>
        <a:lstStyle/>
        <a:p>
          <a:endParaRPr lang="en-US"/>
        </a:p>
      </dgm:t>
    </dgm:pt>
    <dgm:pt modelId="{24583B9D-4E4E-4F54-9DFC-7BE7963F7E87}" type="sibTrans" cxnId="{F5DACF62-1057-4337-8A19-E3EF46ADD4E8}">
      <dgm:prSet/>
      <dgm:spPr/>
      <dgm:t>
        <a:bodyPr/>
        <a:lstStyle/>
        <a:p>
          <a:endParaRPr lang="en-US"/>
        </a:p>
      </dgm:t>
    </dgm:pt>
    <dgm:pt modelId="{6203686F-1C29-4090-8279-6F867926A912}">
      <dgm:prSet/>
      <dgm:spPr/>
      <dgm:t>
        <a:bodyPr/>
        <a:lstStyle/>
        <a:p>
          <a:r>
            <a:rPr lang="es-MX"/>
            <a:t>Disponer de un P&amp;G y un Balance base coherentes con ese presupuesto</a:t>
          </a:r>
          <a:endParaRPr lang="en-US"/>
        </a:p>
      </dgm:t>
    </dgm:pt>
    <dgm:pt modelId="{296ADB26-011B-40F6-8198-9EDD99B60D04}" type="parTrans" cxnId="{A86F8A0F-E827-4ECD-B493-ED4C957E05D6}">
      <dgm:prSet/>
      <dgm:spPr/>
      <dgm:t>
        <a:bodyPr/>
        <a:lstStyle/>
        <a:p>
          <a:endParaRPr lang="en-US"/>
        </a:p>
      </dgm:t>
    </dgm:pt>
    <dgm:pt modelId="{01274750-7D43-4FA1-B66B-B6E69F55D490}" type="sibTrans" cxnId="{A86F8A0F-E827-4ECD-B493-ED4C957E05D6}">
      <dgm:prSet/>
      <dgm:spPr/>
      <dgm:t>
        <a:bodyPr/>
        <a:lstStyle/>
        <a:p>
          <a:endParaRPr lang="en-US"/>
        </a:p>
      </dgm:t>
    </dgm:pt>
    <dgm:pt modelId="{A3F5BA3F-3117-420F-9B4A-1AEA48B98578}">
      <dgm:prSet/>
      <dgm:spPr/>
      <dgm:t>
        <a:bodyPr/>
        <a:lstStyle/>
        <a:p>
          <a:r>
            <a:rPr lang="es-MX"/>
            <a:t>Definir por escrito los supuestos y escenarios 2026 que se quieren analizar</a:t>
          </a:r>
          <a:endParaRPr lang="en-US"/>
        </a:p>
      </dgm:t>
    </dgm:pt>
    <dgm:pt modelId="{C3CEB7F7-B642-4E53-A974-5A9AB0BE60FF}" type="parTrans" cxnId="{C4BC4193-4F2F-43D9-8BB4-879CAF392260}">
      <dgm:prSet/>
      <dgm:spPr/>
      <dgm:t>
        <a:bodyPr/>
        <a:lstStyle/>
        <a:p>
          <a:endParaRPr lang="en-US"/>
        </a:p>
      </dgm:t>
    </dgm:pt>
    <dgm:pt modelId="{40C843E2-5A39-46AC-8087-702AC0D6D1BB}" type="sibTrans" cxnId="{C4BC4193-4F2F-43D9-8BB4-879CAF392260}">
      <dgm:prSet/>
      <dgm:spPr/>
      <dgm:t>
        <a:bodyPr/>
        <a:lstStyle/>
        <a:p>
          <a:endParaRPr lang="en-US"/>
        </a:p>
      </dgm:t>
    </dgm:pt>
    <dgm:pt modelId="{96C0F16C-84CE-4C52-B62A-EFFC1DE75707}">
      <dgm:prSet/>
      <dgm:spPr/>
      <dgm:t>
        <a:bodyPr/>
        <a:lstStyle/>
        <a:p>
          <a:r>
            <a:rPr lang="es-MX"/>
            <a:t>Diseñar uno o dos prompts maestros adaptados a la realidad de la empresa</a:t>
          </a:r>
          <a:endParaRPr lang="en-US"/>
        </a:p>
      </dgm:t>
    </dgm:pt>
    <dgm:pt modelId="{97A61113-8980-4BA7-B92C-AA137BDCBDA6}" type="parTrans" cxnId="{D9A08771-6933-4F97-973E-C1BC7226BCD7}">
      <dgm:prSet/>
      <dgm:spPr/>
      <dgm:t>
        <a:bodyPr/>
        <a:lstStyle/>
        <a:p>
          <a:endParaRPr lang="en-US"/>
        </a:p>
      </dgm:t>
    </dgm:pt>
    <dgm:pt modelId="{6D04B965-8CCF-4C34-8645-F0D19BC80B74}" type="sibTrans" cxnId="{D9A08771-6933-4F97-973E-C1BC7226BCD7}">
      <dgm:prSet/>
      <dgm:spPr/>
      <dgm:t>
        <a:bodyPr/>
        <a:lstStyle/>
        <a:p>
          <a:endParaRPr lang="en-US"/>
        </a:p>
      </dgm:t>
    </dgm:pt>
    <dgm:pt modelId="{3F547A2F-A782-4AAF-B069-1CEF61A69829}">
      <dgm:prSet/>
      <dgm:spPr/>
      <dgm:t>
        <a:bodyPr/>
        <a:lstStyle/>
        <a:p>
          <a:r>
            <a:rPr lang="es-MX"/>
            <a:t>Contar con las herramientas de IA para realizar estos procesos.</a:t>
          </a:r>
          <a:endParaRPr lang="en-US"/>
        </a:p>
      </dgm:t>
    </dgm:pt>
    <dgm:pt modelId="{AA203F62-05F0-4641-A2BA-6B703E7A768C}" type="parTrans" cxnId="{F9B1670C-413A-4A9C-BAAE-3C17B8FEE559}">
      <dgm:prSet/>
      <dgm:spPr/>
      <dgm:t>
        <a:bodyPr/>
        <a:lstStyle/>
        <a:p>
          <a:endParaRPr lang="en-US"/>
        </a:p>
      </dgm:t>
    </dgm:pt>
    <dgm:pt modelId="{DADE9E84-ECB0-45BA-94D5-6B3C7ED1BF27}" type="sibTrans" cxnId="{F9B1670C-413A-4A9C-BAAE-3C17B8FEE559}">
      <dgm:prSet/>
      <dgm:spPr/>
      <dgm:t>
        <a:bodyPr/>
        <a:lstStyle/>
        <a:p>
          <a:endParaRPr lang="en-US"/>
        </a:p>
      </dgm:t>
    </dgm:pt>
    <dgm:pt modelId="{57260075-C8B5-4540-ACB7-B1A6B099E2D5}">
      <dgm:prSet/>
      <dgm:spPr/>
      <dgm:t>
        <a:bodyPr/>
        <a:lstStyle/>
        <a:p>
          <a:r>
            <a:rPr lang="es-MX"/>
            <a:t>Seleccionar entre 5 y 7 indicadores financieros clave para el seguimiento</a:t>
          </a:r>
          <a:endParaRPr lang="en-US"/>
        </a:p>
      </dgm:t>
    </dgm:pt>
    <dgm:pt modelId="{771D1BC4-3ABA-4573-B76F-EF31F16CDC56}" type="parTrans" cxnId="{A9E8E094-3272-4A9B-A5B8-6A38EB9CF40C}">
      <dgm:prSet/>
      <dgm:spPr/>
      <dgm:t>
        <a:bodyPr/>
        <a:lstStyle/>
        <a:p>
          <a:endParaRPr lang="en-US"/>
        </a:p>
      </dgm:t>
    </dgm:pt>
    <dgm:pt modelId="{04BD0BF2-D810-4E9D-8DC6-2731B21CD347}" type="sibTrans" cxnId="{A9E8E094-3272-4A9B-A5B8-6A38EB9CF40C}">
      <dgm:prSet/>
      <dgm:spPr/>
      <dgm:t>
        <a:bodyPr/>
        <a:lstStyle/>
        <a:p>
          <a:endParaRPr lang="en-US"/>
        </a:p>
      </dgm:t>
    </dgm:pt>
    <dgm:pt modelId="{C967D44B-29A9-4123-9C44-85E5B52A2EE6}">
      <dgm:prSet/>
      <dgm:spPr/>
      <dgm:t>
        <a:bodyPr/>
        <a:lstStyle/>
        <a:p>
          <a:r>
            <a:rPr lang="es-MX"/>
            <a:t>Establecer una frecuencia de revisión del modelo (mensual o trimestral) con la gerencia</a:t>
          </a:r>
          <a:endParaRPr lang="en-US"/>
        </a:p>
      </dgm:t>
    </dgm:pt>
    <dgm:pt modelId="{78C07479-B817-428E-BF0C-20E822C6E74A}" type="parTrans" cxnId="{8DB03E41-A7C6-4EC2-B456-3B257CB0C5CE}">
      <dgm:prSet/>
      <dgm:spPr/>
      <dgm:t>
        <a:bodyPr/>
        <a:lstStyle/>
        <a:p>
          <a:endParaRPr lang="en-US"/>
        </a:p>
      </dgm:t>
    </dgm:pt>
    <dgm:pt modelId="{AFED62D0-D312-40CB-A0AC-DBBE00C4F51D}" type="sibTrans" cxnId="{8DB03E41-A7C6-4EC2-B456-3B257CB0C5CE}">
      <dgm:prSet/>
      <dgm:spPr/>
      <dgm:t>
        <a:bodyPr/>
        <a:lstStyle/>
        <a:p>
          <a:endParaRPr lang="en-US"/>
        </a:p>
      </dgm:t>
    </dgm:pt>
    <dgm:pt modelId="{52476482-99BE-4C54-98ED-53695AE170BE}" type="pres">
      <dgm:prSet presAssocID="{75ECA591-640C-4AD2-91EC-E327596CCB97}" presName="linear" presStyleCnt="0">
        <dgm:presLayoutVars>
          <dgm:animLvl val="lvl"/>
          <dgm:resizeHandles val="exact"/>
        </dgm:presLayoutVars>
      </dgm:prSet>
      <dgm:spPr/>
    </dgm:pt>
    <dgm:pt modelId="{6B149EA0-70FA-4A6F-8AA1-BA968316FFBB}" type="pres">
      <dgm:prSet presAssocID="{C52C3A52-A5D4-42CB-8CF8-711E55AEA63C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B512069E-BD2E-4EFB-9DEE-70C724DFAC67}" type="pres">
      <dgm:prSet presAssocID="{24583B9D-4E4E-4F54-9DFC-7BE7963F7E87}" presName="spacer" presStyleCnt="0"/>
      <dgm:spPr/>
    </dgm:pt>
    <dgm:pt modelId="{084D3BAA-938D-4BFD-BBF8-86B1F867E332}" type="pres">
      <dgm:prSet presAssocID="{6203686F-1C29-4090-8279-6F867926A912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F185AFEF-D1EB-4599-9115-F0D87FC819BA}" type="pres">
      <dgm:prSet presAssocID="{01274750-7D43-4FA1-B66B-B6E69F55D490}" presName="spacer" presStyleCnt="0"/>
      <dgm:spPr/>
    </dgm:pt>
    <dgm:pt modelId="{88C0C74E-CB7D-4CFA-A323-7380EF839E4D}" type="pres">
      <dgm:prSet presAssocID="{A3F5BA3F-3117-420F-9B4A-1AEA48B98578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A85A7908-E609-43DC-B577-978A6CFF84B3}" type="pres">
      <dgm:prSet presAssocID="{40C843E2-5A39-46AC-8087-702AC0D6D1BB}" presName="spacer" presStyleCnt="0"/>
      <dgm:spPr/>
    </dgm:pt>
    <dgm:pt modelId="{5B4F5690-B7CE-4647-ADD4-C55D3374629E}" type="pres">
      <dgm:prSet presAssocID="{96C0F16C-84CE-4C52-B62A-EFFC1DE75707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13527A84-4AAB-4C0C-B4CF-865129B48836}" type="pres">
      <dgm:prSet presAssocID="{6D04B965-8CCF-4C34-8645-F0D19BC80B74}" presName="spacer" presStyleCnt="0"/>
      <dgm:spPr/>
    </dgm:pt>
    <dgm:pt modelId="{1188F012-EC4C-44FE-8226-CC793AA09029}" type="pres">
      <dgm:prSet presAssocID="{3F547A2F-A782-4AAF-B069-1CEF61A69829}" presName="parentText" presStyleLbl="node1" presStyleIdx="4" presStyleCnt="7">
        <dgm:presLayoutVars>
          <dgm:chMax val="0"/>
          <dgm:bulletEnabled val="1"/>
        </dgm:presLayoutVars>
      </dgm:prSet>
      <dgm:spPr/>
    </dgm:pt>
    <dgm:pt modelId="{31CA0662-26BC-4695-8490-E15AD09004DC}" type="pres">
      <dgm:prSet presAssocID="{DADE9E84-ECB0-45BA-94D5-6B3C7ED1BF27}" presName="spacer" presStyleCnt="0"/>
      <dgm:spPr/>
    </dgm:pt>
    <dgm:pt modelId="{48607F2B-A469-4D35-A098-8E452220BB09}" type="pres">
      <dgm:prSet presAssocID="{57260075-C8B5-4540-ACB7-B1A6B099E2D5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E1A19925-04A1-45AD-B774-6554A5B5754D}" type="pres">
      <dgm:prSet presAssocID="{04BD0BF2-D810-4E9D-8DC6-2731B21CD347}" presName="spacer" presStyleCnt="0"/>
      <dgm:spPr/>
    </dgm:pt>
    <dgm:pt modelId="{02139792-F511-4CC5-9C31-784E31C1041D}" type="pres">
      <dgm:prSet presAssocID="{C967D44B-29A9-4123-9C44-85E5B52A2EE6}" presName="parentText" presStyleLbl="node1" presStyleIdx="6" presStyleCnt="7">
        <dgm:presLayoutVars>
          <dgm:chMax val="0"/>
          <dgm:bulletEnabled val="1"/>
        </dgm:presLayoutVars>
      </dgm:prSet>
      <dgm:spPr/>
    </dgm:pt>
  </dgm:ptLst>
  <dgm:cxnLst>
    <dgm:cxn modelId="{F9B1670C-413A-4A9C-BAAE-3C17B8FEE559}" srcId="{75ECA591-640C-4AD2-91EC-E327596CCB97}" destId="{3F547A2F-A782-4AAF-B069-1CEF61A69829}" srcOrd="4" destOrd="0" parTransId="{AA203F62-05F0-4641-A2BA-6B703E7A768C}" sibTransId="{DADE9E84-ECB0-45BA-94D5-6B3C7ED1BF27}"/>
    <dgm:cxn modelId="{A86F8A0F-E827-4ECD-B493-ED4C957E05D6}" srcId="{75ECA591-640C-4AD2-91EC-E327596CCB97}" destId="{6203686F-1C29-4090-8279-6F867926A912}" srcOrd="1" destOrd="0" parTransId="{296ADB26-011B-40F6-8198-9EDD99B60D04}" sibTransId="{01274750-7D43-4FA1-B66B-B6E69F55D490}"/>
    <dgm:cxn modelId="{4CBFCF36-4B24-4A6A-B541-7D30E8357017}" type="presOf" srcId="{75ECA591-640C-4AD2-91EC-E327596CCB97}" destId="{52476482-99BE-4C54-98ED-53695AE170BE}" srcOrd="0" destOrd="0" presId="urn:microsoft.com/office/officeart/2005/8/layout/vList2"/>
    <dgm:cxn modelId="{8DB03E41-A7C6-4EC2-B456-3B257CB0C5CE}" srcId="{75ECA591-640C-4AD2-91EC-E327596CCB97}" destId="{C967D44B-29A9-4123-9C44-85E5B52A2EE6}" srcOrd="6" destOrd="0" parTransId="{78C07479-B817-428E-BF0C-20E822C6E74A}" sibTransId="{AFED62D0-D312-40CB-A0AC-DBBE00C4F51D}"/>
    <dgm:cxn modelId="{F5DACF62-1057-4337-8A19-E3EF46ADD4E8}" srcId="{75ECA591-640C-4AD2-91EC-E327596CCB97}" destId="{C52C3A52-A5D4-42CB-8CF8-711E55AEA63C}" srcOrd="0" destOrd="0" parTransId="{4D494F27-A384-417A-AF54-F5BD3FA67501}" sibTransId="{24583B9D-4E4E-4F54-9DFC-7BE7963F7E87}"/>
    <dgm:cxn modelId="{D9A08771-6933-4F97-973E-C1BC7226BCD7}" srcId="{75ECA591-640C-4AD2-91EC-E327596CCB97}" destId="{96C0F16C-84CE-4C52-B62A-EFFC1DE75707}" srcOrd="3" destOrd="0" parTransId="{97A61113-8980-4BA7-B92C-AA137BDCBDA6}" sibTransId="{6D04B965-8CCF-4C34-8645-F0D19BC80B74}"/>
    <dgm:cxn modelId="{B6644055-3CF0-42C0-923D-6213D0B6F7DE}" type="presOf" srcId="{96C0F16C-84CE-4C52-B62A-EFFC1DE75707}" destId="{5B4F5690-B7CE-4647-ADD4-C55D3374629E}" srcOrd="0" destOrd="0" presId="urn:microsoft.com/office/officeart/2005/8/layout/vList2"/>
    <dgm:cxn modelId="{C4BC4193-4F2F-43D9-8BB4-879CAF392260}" srcId="{75ECA591-640C-4AD2-91EC-E327596CCB97}" destId="{A3F5BA3F-3117-420F-9B4A-1AEA48B98578}" srcOrd="2" destOrd="0" parTransId="{C3CEB7F7-B642-4E53-A974-5A9AB0BE60FF}" sibTransId="{40C843E2-5A39-46AC-8087-702AC0D6D1BB}"/>
    <dgm:cxn modelId="{A9E8E094-3272-4A9B-A5B8-6A38EB9CF40C}" srcId="{75ECA591-640C-4AD2-91EC-E327596CCB97}" destId="{57260075-C8B5-4540-ACB7-B1A6B099E2D5}" srcOrd="5" destOrd="0" parTransId="{771D1BC4-3ABA-4573-B76F-EF31F16CDC56}" sibTransId="{04BD0BF2-D810-4E9D-8DC6-2731B21CD347}"/>
    <dgm:cxn modelId="{341B779B-9167-4E85-A8B1-A6FD9D1DDE53}" type="presOf" srcId="{3F547A2F-A782-4AAF-B069-1CEF61A69829}" destId="{1188F012-EC4C-44FE-8226-CC793AA09029}" srcOrd="0" destOrd="0" presId="urn:microsoft.com/office/officeart/2005/8/layout/vList2"/>
    <dgm:cxn modelId="{CC912EAB-815C-48B7-BA4A-D8D866DC59AB}" type="presOf" srcId="{C52C3A52-A5D4-42CB-8CF8-711E55AEA63C}" destId="{6B149EA0-70FA-4A6F-8AA1-BA968316FFBB}" srcOrd="0" destOrd="0" presId="urn:microsoft.com/office/officeart/2005/8/layout/vList2"/>
    <dgm:cxn modelId="{EF1C9DB5-D293-4BA2-81B9-F136C22C57EF}" type="presOf" srcId="{C967D44B-29A9-4123-9C44-85E5B52A2EE6}" destId="{02139792-F511-4CC5-9C31-784E31C1041D}" srcOrd="0" destOrd="0" presId="urn:microsoft.com/office/officeart/2005/8/layout/vList2"/>
    <dgm:cxn modelId="{F24A33BA-E8AC-4F15-86EE-3CAC56BB7DDC}" type="presOf" srcId="{57260075-C8B5-4540-ACB7-B1A6B099E2D5}" destId="{48607F2B-A469-4D35-A098-8E452220BB09}" srcOrd="0" destOrd="0" presId="urn:microsoft.com/office/officeart/2005/8/layout/vList2"/>
    <dgm:cxn modelId="{841C99E9-AAFA-4387-ACD6-74663597D28B}" type="presOf" srcId="{6203686F-1C29-4090-8279-6F867926A912}" destId="{084D3BAA-938D-4BFD-BBF8-86B1F867E332}" srcOrd="0" destOrd="0" presId="urn:microsoft.com/office/officeart/2005/8/layout/vList2"/>
    <dgm:cxn modelId="{843F22EA-6B64-4664-BA68-1A96949071F5}" type="presOf" srcId="{A3F5BA3F-3117-420F-9B4A-1AEA48B98578}" destId="{88C0C74E-CB7D-4CFA-A323-7380EF839E4D}" srcOrd="0" destOrd="0" presId="urn:microsoft.com/office/officeart/2005/8/layout/vList2"/>
    <dgm:cxn modelId="{D9D14AD4-55B6-4CC2-BC05-1FE00A33D5E4}" type="presParOf" srcId="{52476482-99BE-4C54-98ED-53695AE170BE}" destId="{6B149EA0-70FA-4A6F-8AA1-BA968316FFBB}" srcOrd="0" destOrd="0" presId="urn:microsoft.com/office/officeart/2005/8/layout/vList2"/>
    <dgm:cxn modelId="{E76F32C2-4BC9-4CB9-9861-D5521F53F300}" type="presParOf" srcId="{52476482-99BE-4C54-98ED-53695AE170BE}" destId="{B512069E-BD2E-4EFB-9DEE-70C724DFAC67}" srcOrd="1" destOrd="0" presId="urn:microsoft.com/office/officeart/2005/8/layout/vList2"/>
    <dgm:cxn modelId="{BB8FBF4B-0CDC-4083-B534-48109C538C4A}" type="presParOf" srcId="{52476482-99BE-4C54-98ED-53695AE170BE}" destId="{084D3BAA-938D-4BFD-BBF8-86B1F867E332}" srcOrd="2" destOrd="0" presId="urn:microsoft.com/office/officeart/2005/8/layout/vList2"/>
    <dgm:cxn modelId="{E46B91DE-C453-4A94-A44A-806225C15F3E}" type="presParOf" srcId="{52476482-99BE-4C54-98ED-53695AE170BE}" destId="{F185AFEF-D1EB-4599-9115-F0D87FC819BA}" srcOrd="3" destOrd="0" presId="urn:microsoft.com/office/officeart/2005/8/layout/vList2"/>
    <dgm:cxn modelId="{7579BAC5-C360-4E52-8F19-F4B5C0181906}" type="presParOf" srcId="{52476482-99BE-4C54-98ED-53695AE170BE}" destId="{88C0C74E-CB7D-4CFA-A323-7380EF839E4D}" srcOrd="4" destOrd="0" presId="urn:microsoft.com/office/officeart/2005/8/layout/vList2"/>
    <dgm:cxn modelId="{9E27DF05-75D6-462D-90AA-8D94BA493089}" type="presParOf" srcId="{52476482-99BE-4C54-98ED-53695AE170BE}" destId="{A85A7908-E609-43DC-B577-978A6CFF84B3}" srcOrd="5" destOrd="0" presId="urn:microsoft.com/office/officeart/2005/8/layout/vList2"/>
    <dgm:cxn modelId="{B50AC4F5-0190-451D-8DB9-E67E94E6B951}" type="presParOf" srcId="{52476482-99BE-4C54-98ED-53695AE170BE}" destId="{5B4F5690-B7CE-4647-ADD4-C55D3374629E}" srcOrd="6" destOrd="0" presId="urn:microsoft.com/office/officeart/2005/8/layout/vList2"/>
    <dgm:cxn modelId="{76B2CA9B-4839-4B62-9BB4-112CFC8C8C0B}" type="presParOf" srcId="{52476482-99BE-4C54-98ED-53695AE170BE}" destId="{13527A84-4AAB-4C0C-B4CF-865129B48836}" srcOrd="7" destOrd="0" presId="urn:microsoft.com/office/officeart/2005/8/layout/vList2"/>
    <dgm:cxn modelId="{5F44D034-BC47-4C0F-8A8E-2932262F2E2E}" type="presParOf" srcId="{52476482-99BE-4C54-98ED-53695AE170BE}" destId="{1188F012-EC4C-44FE-8226-CC793AA09029}" srcOrd="8" destOrd="0" presId="urn:microsoft.com/office/officeart/2005/8/layout/vList2"/>
    <dgm:cxn modelId="{A8991349-C2F0-4E0C-8930-036D69882CE5}" type="presParOf" srcId="{52476482-99BE-4C54-98ED-53695AE170BE}" destId="{31CA0662-26BC-4695-8490-E15AD09004DC}" srcOrd="9" destOrd="0" presId="urn:microsoft.com/office/officeart/2005/8/layout/vList2"/>
    <dgm:cxn modelId="{AEB96E63-4272-4233-89B3-82C4B4F204F8}" type="presParOf" srcId="{52476482-99BE-4C54-98ED-53695AE170BE}" destId="{48607F2B-A469-4D35-A098-8E452220BB09}" srcOrd="10" destOrd="0" presId="urn:microsoft.com/office/officeart/2005/8/layout/vList2"/>
    <dgm:cxn modelId="{3DC8C443-6198-4AA2-A06A-5DE172CBDE9B}" type="presParOf" srcId="{52476482-99BE-4C54-98ED-53695AE170BE}" destId="{E1A19925-04A1-45AD-B774-6554A5B5754D}" srcOrd="11" destOrd="0" presId="urn:microsoft.com/office/officeart/2005/8/layout/vList2"/>
    <dgm:cxn modelId="{FB28670B-33CE-4E02-913F-96BA3A780558}" type="presParOf" srcId="{52476482-99BE-4C54-98ED-53695AE170BE}" destId="{02139792-F511-4CC5-9C31-784E31C1041D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9D5F72F-4FD2-4882-A626-4C5ADB441506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9B23972-DD45-4914-A88A-CD75A305E2AE}">
      <dgm:prSet/>
      <dgm:spPr/>
      <dgm:t>
        <a:bodyPr/>
        <a:lstStyle/>
        <a:p>
          <a:pPr>
            <a:lnSpc>
              <a:spcPct val="100000"/>
            </a:lnSpc>
          </a:pPr>
          <a:r>
            <a:rPr lang="es-MX"/>
            <a:t>La calidad de la planeación depende de los supuestos, no solo de la herramienta</a:t>
          </a:r>
          <a:endParaRPr lang="en-US"/>
        </a:p>
      </dgm:t>
    </dgm:pt>
    <dgm:pt modelId="{9A52BD95-120A-47D8-842D-D649CBEAF81A}" type="parTrans" cxnId="{E6E22A66-136D-439C-BEB1-045F5598292A}">
      <dgm:prSet/>
      <dgm:spPr/>
      <dgm:t>
        <a:bodyPr/>
        <a:lstStyle/>
        <a:p>
          <a:endParaRPr lang="en-US"/>
        </a:p>
      </dgm:t>
    </dgm:pt>
    <dgm:pt modelId="{A7B6C644-4DA9-426A-B82F-E3C7CE9F5D92}" type="sibTrans" cxnId="{E6E22A66-136D-439C-BEB1-045F5598292A}">
      <dgm:prSet/>
      <dgm:spPr/>
      <dgm:t>
        <a:bodyPr/>
        <a:lstStyle/>
        <a:p>
          <a:endParaRPr lang="en-US"/>
        </a:p>
      </dgm:t>
    </dgm:pt>
    <dgm:pt modelId="{F6665E81-AAC9-4042-8DD5-06FB79B57935}">
      <dgm:prSet/>
      <dgm:spPr/>
      <dgm:t>
        <a:bodyPr/>
        <a:lstStyle/>
        <a:p>
          <a:pPr>
            <a:lnSpc>
              <a:spcPct val="100000"/>
            </a:lnSpc>
          </a:pPr>
          <a:r>
            <a:rPr lang="es-MX"/>
            <a:t>La IA reduce el trabajo mecánico y libera tiempo para el análisis y la discusión estratégica</a:t>
          </a:r>
          <a:endParaRPr lang="en-US"/>
        </a:p>
      </dgm:t>
    </dgm:pt>
    <dgm:pt modelId="{646A9427-E727-4919-9FD4-F5B11F404A18}" type="parTrans" cxnId="{BE30309E-E303-4690-AF4E-E457D57F9609}">
      <dgm:prSet/>
      <dgm:spPr/>
      <dgm:t>
        <a:bodyPr/>
        <a:lstStyle/>
        <a:p>
          <a:endParaRPr lang="en-US"/>
        </a:p>
      </dgm:t>
    </dgm:pt>
    <dgm:pt modelId="{221C7D65-5D37-4039-BA3D-25E34C5C0B36}" type="sibTrans" cxnId="{BE30309E-E303-4690-AF4E-E457D57F9609}">
      <dgm:prSet/>
      <dgm:spPr/>
      <dgm:t>
        <a:bodyPr/>
        <a:lstStyle/>
        <a:p>
          <a:endParaRPr lang="en-US"/>
        </a:p>
      </dgm:t>
    </dgm:pt>
    <dgm:pt modelId="{719E65A5-2956-4ACB-A436-FF70FBA35F14}">
      <dgm:prSet/>
      <dgm:spPr/>
      <dgm:t>
        <a:bodyPr/>
        <a:lstStyle/>
        <a:p>
          <a:pPr>
            <a:lnSpc>
              <a:spcPct val="100000"/>
            </a:lnSpc>
          </a:pPr>
          <a:r>
            <a:rPr lang="es-MX"/>
            <a:t>El presupuesto deja de ser un documento fijo y se convierte en un simulador de decisiones financieras</a:t>
          </a:r>
          <a:endParaRPr lang="en-US"/>
        </a:p>
      </dgm:t>
    </dgm:pt>
    <dgm:pt modelId="{86478424-9CCF-45FE-8CBE-2182CE4CA668}" type="parTrans" cxnId="{FBA116C1-E5C8-4119-800E-A3DCBC85221B}">
      <dgm:prSet/>
      <dgm:spPr/>
      <dgm:t>
        <a:bodyPr/>
        <a:lstStyle/>
        <a:p>
          <a:endParaRPr lang="en-US"/>
        </a:p>
      </dgm:t>
    </dgm:pt>
    <dgm:pt modelId="{DCA8D8DF-2CF1-4486-91BC-16C92BB7CF5D}" type="sibTrans" cxnId="{FBA116C1-E5C8-4119-800E-A3DCBC85221B}">
      <dgm:prSet/>
      <dgm:spPr/>
      <dgm:t>
        <a:bodyPr/>
        <a:lstStyle/>
        <a:p>
          <a:endParaRPr lang="en-US"/>
        </a:p>
      </dgm:t>
    </dgm:pt>
    <dgm:pt modelId="{17CF8DFC-8354-4F39-A92F-E00B48C628CC}" type="pres">
      <dgm:prSet presAssocID="{D9D5F72F-4FD2-4882-A626-4C5ADB441506}" presName="root" presStyleCnt="0">
        <dgm:presLayoutVars>
          <dgm:dir/>
          <dgm:resizeHandles val="exact"/>
        </dgm:presLayoutVars>
      </dgm:prSet>
      <dgm:spPr/>
    </dgm:pt>
    <dgm:pt modelId="{BF589DAD-4212-4BFE-A6BD-3D77424D47DC}" type="pres">
      <dgm:prSet presAssocID="{99B23972-DD45-4914-A88A-CD75A305E2AE}" presName="compNode" presStyleCnt="0"/>
      <dgm:spPr/>
    </dgm:pt>
    <dgm:pt modelId="{7EF9B05A-369A-4B02-A0B1-065B466B2D3C}" type="pres">
      <dgm:prSet presAssocID="{99B23972-DD45-4914-A88A-CD75A305E2AE}" presName="bgRect" presStyleLbl="bgShp" presStyleIdx="0" presStyleCnt="3"/>
      <dgm:spPr/>
    </dgm:pt>
    <dgm:pt modelId="{BC4E4A38-4B17-488A-A81E-93CD5530D45D}" type="pres">
      <dgm:prSet presAssocID="{99B23972-DD45-4914-A88A-CD75A305E2AE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ulldozer"/>
        </a:ext>
      </dgm:extLst>
    </dgm:pt>
    <dgm:pt modelId="{122D4192-31CF-4450-A60F-DF7ADDC2A30D}" type="pres">
      <dgm:prSet presAssocID="{99B23972-DD45-4914-A88A-CD75A305E2AE}" presName="spaceRect" presStyleCnt="0"/>
      <dgm:spPr/>
    </dgm:pt>
    <dgm:pt modelId="{503C0F88-6B61-46EB-8BBA-7C320AEF56A3}" type="pres">
      <dgm:prSet presAssocID="{99B23972-DD45-4914-A88A-CD75A305E2AE}" presName="parTx" presStyleLbl="revTx" presStyleIdx="0" presStyleCnt="3">
        <dgm:presLayoutVars>
          <dgm:chMax val="0"/>
          <dgm:chPref val="0"/>
        </dgm:presLayoutVars>
      </dgm:prSet>
      <dgm:spPr/>
    </dgm:pt>
    <dgm:pt modelId="{3B576D5E-140D-4AD6-81A0-F858C749ED32}" type="pres">
      <dgm:prSet presAssocID="{A7B6C644-4DA9-426A-B82F-E3C7CE9F5D92}" presName="sibTrans" presStyleCnt="0"/>
      <dgm:spPr/>
    </dgm:pt>
    <dgm:pt modelId="{313A4C3D-18EA-4C27-A7DF-55F04F915700}" type="pres">
      <dgm:prSet presAssocID="{F6665E81-AAC9-4042-8DD5-06FB79B57935}" presName="compNode" presStyleCnt="0"/>
      <dgm:spPr/>
    </dgm:pt>
    <dgm:pt modelId="{983049FB-0FA0-4C4B-92EE-2935588A0FF4}" type="pres">
      <dgm:prSet presAssocID="{F6665E81-AAC9-4042-8DD5-06FB79B57935}" presName="bgRect" presStyleLbl="bgShp" presStyleIdx="1" presStyleCnt="3"/>
      <dgm:spPr/>
    </dgm:pt>
    <dgm:pt modelId="{6047A080-3630-4CB9-B68D-E6FF809EB1AF}" type="pres">
      <dgm:prSet presAssocID="{F6665E81-AAC9-4042-8DD5-06FB79B57935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erramientas"/>
        </a:ext>
      </dgm:extLst>
    </dgm:pt>
    <dgm:pt modelId="{0B8C122A-1DBA-462C-9449-0A5EF0AD3A9B}" type="pres">
      <dgm:prSet presAssocID="{F6665E81-AAC9-4042-8DD5-06FB79B57935}" presName="spaceRect" presStyleCnt="0"/>
      <dgm:spPr/>
    </dgm:pt>
    <dgm:pt modelId="{475444F3-09CD-4B69-A597-25292BB2C986}" type="pres">
      <dgm:prSet presAssocID="{F6665E81-AAC9-4042-8DD5-06FB79B57935}" presName="parTx" presStyleLbl="revTx" presStyleIdx="1" presStyleCnt="3">
        <dgm:presLayoutVars>
          <dgm:chMax val="0"/>
          <dgm:chPref val="0"/>
        </dgm:presLayoutVars>
      </dgm:prSet>
      <dgm:spPr/>
    </dgm:pt>
    <dgm:pt modelId="{EC66C8D2-196D-47E0-8FBB-F65E30FE5274}" type="pres">
      <dgm:prSet presAssocID="{221C7D65-5D37-4039-BA3D-25E34C5C0B36}" presName="sibTrans" presStyleCnt="0"/>
      <dgm:spPr/>
    </dgm:pt>
    <dgm:pt modelId="{737B99FE-DDE4-4BB0-87D4-EFC3A93C006B}" type="pres">
      <dgm:prSet presAssocID="{719E65A5-2956-4ACB-A436-FF70FBA35F14}" presName="compNode" presStyleCnt="0"/>
      <dgm:spPr/>
    </dgm:pt>
    <dgm:pt modelId="{01CE08BC-9628-471A-B53B-AECDB6E40292}" type="pres">
      <dgm:prSet presAssocID="{719E65A5-2956-4ACB-A436-FF70FBA35F14}" presName="bgRect" presStyleLbl="bgShp" presStyleIdx="2" presStyleCnt="3"/>
      <dgm:spPr/>
    </dgm:pt>
    <dgm:pt modelId="{5D9704AF-5B50-4FA6-B323-D94AAEA46B77}" type="pres">
      <dgm:prSet presAssocID="{719E65A5-2956-4ACB-A436-FF70FBA35F14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ase de datos"/>
        </a:ext>
      </dgm:extLst>
    </dgm:pt>
    <dgm:pt modelId="{FDB096B6-4789-408D-95D4-7F46401FEB77}" type="pres">
      <dgm:prSet presAssocID="{719E65A5-2956-4ACB-A436-FF70FBA35F14}" presName="spaceRect" presStyleCnt="0"/>
      <dgm:spPr/>
    </dgm:pt>
    <dgm:pt modelId="{F4A20E6F-DBD6-475D-AC3F-58C3BB5E4FAB}" type="pres">
      <dgm:prSet presAssocID="{719E65A5-2956-4ACB-A436-FF70FBA35F14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1B7DBA64-ACC7-47F0-BFFE-67EED1E791CC}" type="presOf" srcId="{99B23972-DD45-4914-A88A-CD75A305E2AE}" destId="{503C0F88-6B61-46EB-8BBA-7C320AEF56A3}" srcOrd="0" destOrd="0" presId="urn:microsoft.com/office/officeart/2018/2/layout/IconVerticalSolidList"/>
    <dgm:cxn modelId="{E6E22A66-136D-439C-BEB1-045F5598292A}" srcId="{D9D5F72F-4FD2-4882-A626-4C5ADB441506}" destId="{99B23972-DD45-4914-A88A-CD75A305E2AE}" srcOrd="0" destOrd="0" parTransId="{9A52BD95-120A-47D8-842D-D649CBEAF81A}" sibTransId="{A7B6C644-4DA9-426A-B82F-E3C7CE9F5D92}"/>
    <dgm:cxn modelId="{7DF8F699-32CB-4125-969E-21FFA88D6845}" type="presOf" srcId="{719E65A5-2956-4ACB-A436-FF70FBA35F14}" destId="{F4A20E6F-DBD6-475D-AC3F-58C3BB5E4FAB}" srcOrd="0" destOrd="0" presId="urn:microsoft.com/office/officeart/2018/2/layout/IconVerticalSolidList"/>
    <dgm:cxn modelId="{BE30309E-E303-4690-AF4E-E457D57F9609}" srcId="{D9D5F72F-4FD2-4882-A626-4C5ADB441506}" destId="{F6665E81-AAC9-4042-8DD5-06FB79B57935}" srcOrd="1" destOrd="0" parTransId="{646A9427-E727-4919-9FD4-F5B11F404A18}" sibTransId="{221C7D65-5D37-4039-BA3D-25E34C5C0B36}"/>
    <dgm:cxn modelId="{55580FC1-6793-4D12-9FD1-9E76A3AF2B1A}" type="presOf" srcId="{F6665E81-AAC9-4042-8DD5-06FB79B57935}" destId="{475444F3-09CD-4B69-A597-25292BB2C986}" srcOrd="0" destOrd="0" presId="urn:microsoft.com/office/officeart/2018/2/layout/IconVerticalSolidList"/>
    <dgm:cxn modelId="{FBA116C1-E5C8-4119-800E-A3DCBC85221B}" srcId="{D9D5F72F-4FD2-4882-A626-4C5ADB441506}" destId="{719E65A5-2956-4ACB-A436-FF70FBA35F14}" srcOrd="2" destOrd="0" parTransId="{86478424-9CCF-45FE-8CBE-2182CE4CA668}" sibTransId="{DCA8D8DF-2CF1-4486-91BC-16C92BB7CF5D}"/>
    <dgm:cxn modelId="{660967FB-5B93-4942-BBC3-01E68E051F2B}" type="presOf" srcId="{D9D5F72F-4FD2-4882-A626-4C5ADB441506}" destId="{17CF8DFC-8354-4F39-A92F-E00B48C628CC}" srcOrd="0" destOrd="0" presId="urn:microsoft.com/office/officeart/2018/2/layout/IconVerticalSolidList"/>
    <dgm:cxn modelId="{57168F9E-D6D9-42F0-A8E0-101E87918C92}" type="presParOf" srcId="{17CF8DFC-8354-4F39-A92F-E00B48C628CC}" destId="{BF589DAD-4212-4BFE-A6BD-3D77424D47DC}" srcOrd="0" destOrd="0" presId="urn:microsoft.com/office/officeart/2018/2/layout/IconVerticalSolidList"/>
    <dgm:cxn modelId="{08F7F879-8959-4175-905A-378CA71622BA}" type="presParOf" srcId="{BF589DAD-4212-4BFE-A6BD-3D77424D47DC}" destId="{7EF9B05A-369A-4B02-A0B1-065B466B2D3C}" srcOrd="0" destOrd="0" presId="urn:microsoft.com/office/officeart/2018/2/layout/IconVerticalSolidList"/>
    <dgm:cxn modelId="{E83A4BB5-8E00-464D-96DA-68EB6F1C900E}" type="presParOf" srcId="{BF589DAD-4212-4BFE-A6BD-3D77424D47DC}" destId="{BC4E4A38-4B17-488A-A81E-93CD5530D45D}" srcOrd="1" destOrd="0" presId="urn:microsoft.com/office/officeart/2018/2/layout/IconVerticalSolidList"/>
    <dgm:cxn modelId="{2567ADB4-7690-490B-9B77-7199BEA11A3C}" type="presParOf" srcId="{BF589DAD-4212-4BFE-A6BD-3D77424D47DC}" destId="{122D4192-31CF-4450-A60F-DF7ADDC2A30D}" srcOrd="2" destOrd="0" presId="urn:microsoft.com/office/officeart/2018/2/layout/IconVerticalSolidList"/>
    <dgm:cxn modelId="{590E8781-DE56-40B9-A5EA-BD238CC398DA}" type="presParOf" srcId="{BF589DAD-4212-4BFE-A6BD-3D77424D47DC}" destId="{503C0F88-6B61-46EB-8BBA-7C320AEF56A3}" srcOrd="3" destOrd="0" presId="urn:microsoft.com/office/officeart/2018/2/layout/IconVerticalSolidList"/>
    <dgm:cxn modelId="{DB9F90C2-9D0F-4B54-8896-0B8E1CE21342}" type="presParOf" srcId="{17CF8DFC-8354-4F39-A92F-E00B48C628CC}" destId="{3B576D5E-140D-4AD6-81A0-F858C749ED32}" srcOrd="1" destOrd="0" presId="urn:microsoft.com/office/officeart/2018/2/layout/IconVerticalSolidList"/>
    <dgm:cxn modelId="{7CA772E5-0DB2-4F2C-9A44-73954707B7C5}" type="presParOf" srcId="{17CF8DFC-8354-4F39-A92F-E00B48C628CC}" destId="{313A4C3D-18EA-4C27-A7DF-55F04F915700}" srcOrd="2" destOrd="0" presId="urn:microsoft.com/office/officeart/2018/2/layout/IconVerticalSolidList"/>
    <dgm:cxn modelId="{5FD81E29-56D0-4008-B3C6-5A4CBC335687}" type="presParOf" srcId="{313A4C3D-18EA-4C27-A7DF-55F04F915700}" destId="{983049FB-0FA0-4C4B-92EE-2935588A0FF4}" srcOrd="0" destOrd="0" presId="urn:microsoft.com/office/officeart/2018/2/layout/IconVerticalSolidList"/>
    <dgm:cxn modelId="{507007C7-A694-4488-8AE6-35E050C2A955}" type="presParOf" srcId="{313A4C3D-18EA-4C27-A7DF-55F04F915700}" destId="{6047A080-3630-4CB9-B68D-E6FF809EB1AF}" srcOrd="1" destOrd="0" presId="urn:microsoft.com/office/officeart/2018/2/layout/IconVerticalSolidList"/>
    <dgm:cxn modelId="{0A88D287-290E-401D-942B-FA19B33BD85C}" type="presParOf" srcId="{313A4C3D-18EA-4C27-A7DF-55F04F915700}" destId="{0B8C122A-1DBA-462C-9449-0A5EF0AD3A9B}" srcOrd="2" destOrd="0" presId="urn:microsoft.com/office/officeart/2018/2/layout/IconVerticalSolidList"/>
    <dgm:cxn modelId="{A38A0191-3133-484A-94C9-6ECAEF10A832}" type="presParOf" srcId="{313A4C3D-18EA-4C27-A7DF-55F04F915700}" destId="{475444F3-09CD-4B69-A597-25292BB2C986}" srcOrd="3" destOrd="0" presId="urn:microsoft.com/office/officeart/2018/2/layout/IconVerticalSolidList"/>
    <dgm:cxn modelId="{0DB89B79-62FE-491E-9953-A76F9643E366}" type="presParOf" srcId="{17CF8DFC-8354-4F39-A92F-E00B48C628CC}" destId="{EC66C8D2-196D-47E0-8FBB-F65E30FE5274}" srcOrd="3" destOrd="0" presId="urn:microsoft.com/office/officeart/2018/2/layout/IconVerticalSolidList"/>
    <dgm:cxn modelId="{73BDBDC5-A4D9-4AA2-B214-F441C091AB80}" type="presParOf" srcId="{17CF8DFC-8354-4F39-A92F-E00B48C628CC}" destId="{737B99FE-DDE4-4BB0-87D4-EFC3A93C006B}" srcOrd="4" destOrd="0" presId="urn:microsoft.com/office/officeart/2018/2/layout/IconVerticalSolidList"/>
    <dgm:cxn modelId="{97E8CF86-9B4B-47C0-AD7F-B5C7BA5E19F7}" type="presParOf" srcId="{737B99FE-DDE4-4BB0-87D4-EFC3A93C006B}" destId="{01CE08BC-9628-471A-B53B-AECDB6E40292}" srcOrd="0" destOrd="0" presId="urn:microsoft.com/office/officeart/2018/2/layout/IconVerticalSolidList"/>
    <dgm:cxn modelId="{99EE8BE1-79DF-458E-A8A0-7A8F002CAA55}" type="presParOf" srcId="{737B99FE-DDE4-4BB0-87D4-EFC3A93C006B}" destId="{5D9704AF-5B50-4FA6-B323-D94AAEA46B77}" srcOrd="1" destOrd="0" presId="urn:microsoft.com/office/officeart/2018/2/layout/IconVerticalSolidList"/>
    <dgm:cxn modelId="{6C96EC00-1B12-483B-99C8-5ABCBE3EF378}" type="presParOf" srcId="{737B99FE-DDE4-4BB0-87D4-EFC3A93C006B}" destId="{FDB096B6-4789-408D-95D4-7F46401FEB77}" srcOrd="2" destOrd="0" presId="urn:microsoft.com/office/officeart/2018/2/layout/IconVerticalSolidList"/>
    <dgm:cxn modelId="{1009D1B2-0F95-4ECB-A942-DADB19656485}" type="presParOf" srcId="{737B99FE-DDE4-4BB0-87D4-EFC3A93C006B}" destId="{F4A20E6F-DBD6-475D-AC3F-58C3BB5E4FAB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EB25DF-581F-4202-BBE4-C7DE3F53B6E8}">
      <dsp:nvSpPr>
        <dsp:cNvPr id="0" name=""/>
        <dsp:cNvSpPr/>
      </dsp:nvSpPr>
      <dsp:spPr>
        <a:xfrm>
          <a:off x="0" y="2124"/>
          <a:ext cx="10515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2F4B6A-5938-434B-B1C5-BD0AE260FC5D}">
      <dsp:nvSpPr>
        <dsp:cNvPr id="0" name=""/>
        <dsp:cNvSpPr/>
      </dsp:nvSpPr>
      <dsp:spPr>
        <a:xfrm>
          <a:off x="0" y="2124"/>
          <a:ext cx="10515600" cy="7245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600" b="0" i="0" kern="1200" baseline="0"/>
            <a:t>Revisar el presupuesto base 2025 de una empresa retail minorista</a:t>
          </a:r>
          <a:endParaRPr lang="en-US" sz="2600" kern="1200"/>
        </a:p>
      </dsp:txBody>
      <dsp:txXfrm>
        <a:off x="0" y="2124"/>
        <a:ext cx="10515600" cy="724514"/>
      </dsp:txXfrm>
    </dsp:sp>
    <dsp:sp modelId="{E11C0F4B-32E2-4BA6-9745-02DF0E02325E}">
      <dsp:nvSpPr>
        <dsp:cNvPr id="0" name=""/>
        <dsp:cNvSpPr/>
      </dsp:nvSpPr>
      <dsp:spPr>
        <a:xfrm>
          <a:off x="0" y="726639"/>
          <a:ext cx="10515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A3A244-3EF5-4C57-9B67-A6DFCF352052}">
      <dsp:nvSpPr>
        <dsp:cNvPr id="0" name=""/>
        <dsp:cNvSpPr/>
      </dsp:nvSpPr>
      <dsp:spPr>
        <a:xfrm>
          <a:off x="0" y="726639"/>
          <a:ext cx="10515600" cy="7245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600" b="0" i="0" kern="1200" baseline="0"/>
            <a:t>Mostrar cómo se proyectaría 2026 de forma tradicional</a:t>
          </a:r>
          <a:endParaRPr lang="en-US" sz="2600" kern="1200"/>
        </a:p>
      </dsp:txBody>
      <dsp:txXfrm>
        <a:off x="0" y="726639"/>
        <a:ext cx="10515600" cy="724514"/>
      </dsp:txXfrm>
    </dsp:sp>
    <dsp:sp modelId="{31B1999D-4D1E-4A7B-944C-9F7D6DC140E9}">
      <dsp:nvSpPr>
        <dsp:cNvPr id="0" name=""/>
        <dsp:cNvSpPr/>
      </dsp:nvSpPr>
      <dsp:spPr>
        <a:xfrm>
          <a:off x="0" y="1451154"/>
          <a:ext cx="10515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9F0BE5-496B-4A01-AA10-EC812F45656B}">
      <dsp:nvSpPr>
        <dsp:cNvPr id="0" name=""/>
        <dsp:cNvSpPr/>
      </dsp:nvSpPr>
      <dsp:spPr>
        <a:xfrm>
          <a:off x="0" y="1451154"/>
          <a:ext cx="10515600" cy="7245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600" b="0" i="0" kern="1200" baseline="0"/>
            <a:t>Ver cómo la IA construye el presupuesto 2026 con escenarios</a:t>
          </a:r>
          <a:endParaRPr lang="en-US" sz="2600" kern="1200"/>
        </a:p>
      </dsp:txBody>
      <dsp:txXfrm>
        <a:off x="0" y="1451154"/>
        <a:ext cx="10515600" cy="724514"/>
      </dsp:txXfrm>
    </dsp:sp>
    <dsp:sp modelId="{3D0B095A-287D-4075-85CA-8835CAB1C98C}">
      <dsp:nvSpPr>
        <dsp:cNvPr id="0" name=""/>
        <dsp:cNvSpPr/>
      </dsp:nvSpPr>
      <dsp:spPr>
        <a:xfrm>
          <a:off x="0" y="2175669"/>
          <a:ext cx="10515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E300F2-B690-4A87-A40A-06BEA017AE49}">
      <dsp:nvSpPr>
        <dsp:cNvPr id="0" name=""/>
        <dsp:cNvSpPr/>
      </dsp:nvSpPr>
      <dsp:spPr>
        <a:xfrm>
          <a:off x="0" y="2175669"/>
          <a:ext cx="10515600" cy="7245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600" b="0" i="0" kern="1200" baseline="0"/>
            <a:t>Integrar P&amp;G, Balance y Flujo de Caja proyectados</a:t>
          </a:r>
          <a:endParaRPr lang="en-US" sz="2600" kern="1200"/>
        </a:p>
      </dsp:txBody>
      <dsp:txXfrm>
        <a:off x="0" y="2175669"/>
        <a:ext cx="10515600" cy="724514"/>
      </dsp:txXfrm>
    </dsp:sp>
    <dsp:sp modelId="{25D23F0A-7725-4535-AC97-5E28305C1635}">
      <dsp:nvSpPr>
        <dsp:cNvPr id="0" name=""/>
        <dsp:cNvSpPr/>
      </dsp:nvSpPr>
      <dsp:spPr>
        <a:xfrm>
          <a:off x="0" y="2900183"/>
          <a:ext cx="10515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5E3E83-A857-4FEE-A515-1470ED40ACB1}">
      <dsp:nvSpPr>
        <dsp:cNvPr id="0" name=""/>
        <dsp:cNvSpPr/>
      </dsp:nvSpPr>
      <dsp:spPr>
        <a:xfrm>
          <a:off x="0" y="2900183"/>
          <a:ext cx="10515600" cy="7245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600" b="0" i="0" kern="1200" baseline="0"/>
            <a:t>Calcular indicadores financieros clave</a:t>
          </a:r>
          <a:endParaRPr lang="en-US" sz="2600" kern="1200"/>
        </a:p>
      </dsp:txBody>
      <dsp:txXfrm>
        <a:off x="0" y="2900183"/>
        <a:ext cx="10515600" cy="724514"/>
      </dsp:txXfrm>
    </dsp:sp>
    <dsp:sp modelId="{DA655310-DFC6-401A-9F96-90D3B62DD570}">
      <dsp:nvSpPr>
        <dsp:cNvPr id="0" name=""/>
        <dsp:cNvSpPr/>
      </dsp:nvSpPr>
      <dsp:spPr>
        <a:xfrm>
          <a:off x="0" y="3624698"/>
          <a:ext cx="10515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74A274-56DA-4284-9D64-8CA3CA13CA62}">
      <dsp:nvSpPr>
        <dsp:cNvPr id="0" name=""/>
        <dsp:cNvSpPr/>
      </dsp:nvSpPr>
      <dsp:spPr>
        <a:xfrm>
          <a:off x="0" y="3624698"/>
          <a:ext cx="10515600" cy="7245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600" b="0" i="0" kern="1200" baseline="0"/>
            <a:t>Explorar sensibilidad y simulación de decisiones con un dashboard dinámico</a:t>
          </a:r>
          <a:endParaRPr lang="en-US" sz="2600" kern="1200"/>
        </a:p>
      </dsp:txBody>
      <dsp:txXfrm>
        <a:off x="0" y="3624698"/>
        <a:ext cx="10515600" cy="72451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645206-2F17-4096-AD4D-B5FD7DCFE2CF}">
      <dsp:nvSpPr>
        <dsp:cNvPr id="0" name=""/>
        <dsp:cNvSpPr/>
      </dsp:nvSpPr>
      <dsp:spPr>
        <a:xfrm>
          <a:off x="82613" y="908559"/>
          <a:ext cx="897246" cy="897246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97B081-F328-4FD2-9222-F24A2C1FF0D5}">
      <dsp:nvSpPr>
        <dsp:cNvPr id="0" name=""/>
        <dsp:cNvSpPr/>
      </dsp:nvSpPr>
      <dsp:spPr>
        <a:xfrm>
          <a:off x="271034" y="1096980"/>
          <a:ext cx="520402" cy="52040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8A185B-4DA6-4516-9C65-2D79FBB91BB4}">
      <dsp:nvSpPr>
        <dsp:cNvPr id="0" name=""/>
        <dsp:cNvSpPr/>
      </dsp:nvSpPr>
      <dsp:spPr>
        <a:xfrm>
          <a:off x="1172126" y="908559"/>
          <a:ext cx="2114937" cy="8972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kern="1200"/>
            <a:t>Empresa de retail minorista: calzado, marroquinería y accesorios</a:t>
          </a:r>
          <a:endParaRPr lang="en-US" sz="1500" kern="1200"/>
        </a:p>
      </dsp:txBody>
      <dsp:txXfrm>
        <a:off x="1172126" y="908559"/>
        <a:ext cx="2114937" cy="897246"/>
      </dsp:txXfrm>
    </dsp:sp>
    <dsp:sp modelId="{D68C8A6B-6A56-4F33-9EB4-3A24FDB47306}">
      <dsp:nvSpPr>
        <dsp:cNvPr id="0" name=""/>
        <dsp:cNvSpPr/>
      </dsp:nvSpPr>
      <dsp:spPr>
        <a:xfrm>
          <a:off x="3655575" y="908559"/>
          <a:ext cx="897246" cy="897246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1F6AD7-E13B-4078-8876-D30D8CCEE9C4}">
      <dsp:nvSpPr>
        <dsp:cNvPr id="0" name=""/>
        <dsp:cNvSpPr/>
      </dsp:nvSpPr>
      <dsp:spPr>
        <a:xfrm>
          <a:off x="3843996" y="1096980"/>
          <a:ext cx="520402" cy="52040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B51013-4171-4502-83B3-C59DDC623AE3}">
      <dsp:nvSpPr>
        <dsp:cNvPr id="0" name=""/>
        <dsp:cNvSpPr/>
      </dsp:nvSpPr>
      <dsp:spPr>
        <a:xfrm>
          <a:off x="4745088" y="908559"/>
          <a:ext cx="2114937" cy="8972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kern="1200"/>
            <a:t>Ventas estacionales: meses fuertes en junio y diciembre</a:t>
          </a:r>
          <a:endParaRPr lang="en-US" sz="1500" kern="1200"/>
        </a:p>
      </dsp:txBody>
      <dsp:txXfrm>
        <a:off x="4745088" y="908559"/>
        <a:ext cx="2114937" cy="897246"/>
      </dsp:txXfrm>
    </dsp:sp>
    <dsp:sp modelId="{9A3AFAA3-E630-4A55-9126-C19D7363610A}">
      <dsp:nvSpPr>
        <dsp:cNvPr id="0" name=""/>
        <dsp:cNvSpPr/>
      </dsp:nvSpPr>
      <dsp:spPr>
        <a:xfrm>
          <a:off x="7228536" y="908559"/>
          <a:ext cx="897246" cy="897246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6ACC3C-497F-41A3-BC74-C11193114586}">
      <dsp:nvSpPr>
        <dsp:cNvPr id="0" name=""/>
        <dsp:cNvSpPr/>
      </dsp:nvSpPr>
      <dsp:spPr>
        <a:xfrm>
          <a:off x="7416958" y="1096980"/>
          <a:ext cx="520402" cy="52040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E2E5AC-F5CF-4311-93B6-45DBAC2FC408}">
      <dsp:nvSpPr>
        <dsp:cNvPr id="0" name=""/>
        <dsp:cNvSpPr/>
      </dsp:nvSpPr>
      <dsp:spPr>
        <a:xfrm>
          <a:off x="8318049" y="908559"/>
          <a:ext cx="2114937" cy="8972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kern="1200"/>
            <a:t>Presupuesto 2025 con más de 20 líneas de ingresos por categoría y canal</a:t>
          </a:r>
          <a:endParaRPr lang="en-US" sz="1500" kern="1200"/>
        </a:p>
      </dsp:txBody>
      <dsp:txXfrm>
        <a:off x="8318049" y="908559"/>
        <a:ext cx="2114937" cy="897246"/>
      </dsp:txXfrm>
    </dsp:sp>
    <dsp:sp modelId="{353DBEB0-EE93-4DC4-9ABF-03E331F1500A}">
      <dsp:nvSpPr>
        <dsp:cNvPr id="0" name=""/>
        <dsp:cNvSpPr/>
      </dsp:nvSpPr>
      <dsp:spPr>
        <a:xfrm>
          <a:off x="82613" y="2545532"/>
          <a:ext cx="897246" cy="897246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93581C-FD30-48FA-99AF-A2D063624E05}">
      <dsp:nvSpPr>
        <dsp:cNvPr id="0" name=""/>
        <dsp:cNvSpPr/>
      </dsp:nvSpPr>
      <dsp:spPr>
        <a:xfrm>
          <a:off x="271034" y="2733954"/>
          <a:ext cx="520402" cy="52040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7F1691-ACE1-4308-8DCC-B603A452A420}">
      <dsp:nvSpPr>
        <dsp:cNvPr id="0" name=""/>
        <dsp:cNvSpPr/>
      </dsp:nvSpPr>
      <dsp:spPr>
        <a:xfrm>
          <a:off x="1172126" y="2545532"/>
          <a:ext cx="2114937" cy="8972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kern="1200"/>
            <a:t>Margen de rentabilidad bruta objetivo entre el 30 % y el 40 %</a:t>
          </a:r>
          <a:endParaRPr lang="en-US" sz="1500" kern="1200"/>
        </a:p>
      </dsp:txBody>
      <dsp:txXfrm>
        <a:off x="1172126" y="2545532"/>
        <a:ext cx="2114937" cy="897246"/>
      </dsp:txXfrm>
    </dsp:sp>
    <dsp:sp modelId="{19510977-6EF0-44ED-B6AA-7911D0419E4A}">
      <dsp:nvSpPr>
        <dsp:cNvPr id="0" name=""/>
        <dsp:cNvSpPr/>
      </dsp:nvSpPr>
      <dsp:spPr>
        <a:xfrm>
          <a:off x="3655575" y="2545532"/>
          <a:ext cx="897246" cy="897246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5C3399-0210-4173-AA6E-1D5A4D1F0156}">
      <dsp:nvSpPr>
        <dsp:cNvPr id="0" name=""/>
        <dsp:cNvSpPr/>
      </dsp:nvSpPr>
      <dsp:spPr>
        <a:xfrm>
          <a:off x="3843996" y="2733954"/>
          <a:ext cx="520402" cy="520402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3CC0B9-8D49-4F40-A4D8-EA6B7C7150AA}">
      <dsp:nvSpPr>
        <dsp:cNvPr id="0" name=""/>
        <dsp:cNvSpPr/>
      </dsp:nvSpPr>
      <dsp:spPr>
        <a:xfrm>
          <a:off x="4745088" y="2545532"/>
          <a:ext cx="2114937" cy="8972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kern="1200"/>
            <a:t>Contexto macro: inflación, consumo y competencia presionando los márgenes</a:t>
          </a:r>
          <a:endParaRPr lang="en-US" sz="1500" kern="1200"/>
        </a:p>
      </dsp:txBody>
      <dsp:txXfrm>
        <a:off x="4745088" y="2545532"/>
        <a:ext cx="2114937" cy="89724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BCCC31-4A49-4FF7-AFB4-E3FC1C96FE1F}">
      <dsp:nvSpPr>
        <dsp:cNvPr id="0" name=""/>
        <dsp:cNvSpPr/>
      </dsp:nvSpPr>
      <dsp:spPr>
        <a:xfrm>
          <a:off x="0" y="3399"/>
          <a:ext cx="10515600" cy="724089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6100BD-662A-4169-A9A7-68E03BAA0AA1}">
      <dsp:nvSpPr>
        <dsp:cNvPr id="0" name=""/>
        <dsp:cNvSpPr/>
      </dsp:nvSpPr>
      <dsp:spPr>
        <a:xfrm>
          <a:off x="219037" y="166319"/>
          <a:ext cx="398249" cy="39824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D88DAA-74BD-4E47-99D3-03262D0499B9}">
      <dsp:nvSpPr>
        <dsp:cNvPr id="0" name=""/>
        <dsp:cNvSpPr/>
      </dsp:nvSpPr>
      <dsp:spPr>
        <a:xfrm>
          <a:off x="836323" y="3399"/>
          <a:ext cx="9679276" cy="7240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633" tIns="76633" rIns="76633" bIns="76633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900" kern="1200"/>
            <a:t>Copiar el presupuesto 2025 y aplicar un porcentaje de crecimiento general</a:t>
          </a:r>
          <a:endParaRPr lang="en-US" sz="1900" kern="1200"/>
        </a:p>
      </dsp:txBody>
      <dsp:txXfrm>
        <a:off x="836323" y="3399"/>
        <a:ext cx="9679276" cy="724089"/>
      </dsp:txXfrm>
    </dsp:sp>
    <dsp:sp modelId="{0A383BA3-5FD8-4299-8AED-8D7B86621B85}">
      <dsp:nvSpPr>
        <dsp:cNvPr id="0" name=""/>
        <dsp:cNvSpPr/>
      </dsp:nvSpPr>
      <dsp:spPr>
        <a:xfrm>
          <a:off x="0" y="908511"/>
          <a:ext cx="10515600" cy="724089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F0E5DC-8E84-4AEF-9748-28064F559172}">
      <dsp:nvSpPr>
        <dsp:cNvPr id="0" name=""/>
        <dsp:cNvSpPr/>
      </dsp:nvSpPr>
      <dsp:spPr>
        <a:xfrm>
          <a:off x="219037" y="1071431"/>
          <a:ext cx="398249" cy="39824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EC75A5-005E-4051-8524-C08A6F6C39AB}">
      <dsp:nvSpPr>
        <dsp:cNvPr id="0" name=""/>
        <dsp:cNvSpPr/>
      </dsp:nvSpPr>
      <dsp:spPr>
        <a:xfrm>
          <a:off x="836323" y="908511"/>
          <a:ext cx="9679276" cy="7240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633" tIns="76633" rIns="76633" bIns="76633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900" kern="1200"/>
            <a:t>Ajustar manualmente algunas líneas de ventas, costos y gastos</a:t>
          </a:r>
          <a:endParaRPr lang="en-US" sz="1900" kern="1200"/>
        </a:p>
      </dsp:txBody>
      <dsp:txXfrm>
        <a:off x="836323" y="908511"/>
        <a:ext cx="9679276" cy="724089"/>
      </dsp:txXfrm>
    </dsp:sp>
    <dsp:sp modelId="{6FF89C56-0146-44DD-83DF-3CB2B646AB44}">
      <dsp:nvSpPr>
        <dsp:cNvPr id="0" name=""/>
        <dsp:cNvSpPr/>
      </dsp:nvSpPr>
      <dsp:spPr>
        <a:xfrm>
          <a:off x="0" y="1813624"/>
          <a:ext cx="10515600" cy="724089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23B893-4ECD-456B-8CC8-E784AB800CA0}">
      <dsp:nvSpPr>
        <dsp:cNvPr id="0" name=""/>
        <dsp:cNvSpPr/>
      </dsp:nvSpPr>
      <dsp:spPr>
        <a:xfrm>
          <a:off x="219037" y="1976544"/>
          <a:ext cx="398249" cy="39824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E35CC2-B31A-435C-8D9D-9FB8235C3018}">
      <dsp:nvSpPr>
        <dsp:cNvPr id="0" name=""/>
        <dsp:cNvSpPr/>
      </dsp:nvSpPr>
      <dsp:spPr>
        <a:xfrm>
          <a:off x="836323" y="1813624"/>
          <a:ext cx="9679276" cy="7240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633" tIns="76633" rIns="76633" bIns="76633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900" kern="1200"/>
            <a:t>Proyecciones lineales que no reflejan bien la estacionalidad ni la incertidumbre</a:t>
          </a:r>
          <a:endParaRPr lang="en-US" sz="1900" kern="1200"/>
        </a:p>
      </dsp:txBody>
      <dsp:txXfrm>
        <a:off x="836323" y="1813624"/>
        <a:ext cx="9679276" cy="724089"/>
      </dsp:txXfrm>
    </dsp:sp>
    <dsp:sp modelId="{7C6CB18D-59DB-4DEB-A5B6-993461C67FBD}">
      <dsp:nvSpPr>
        <dsp:cNvPr id="0" name=""/>
        <dsp:cNvSpPr/>
      </dsp:nvSpPr>
      <dsp:spPr>
        <a:xfrm>
          <a:off x="0" y="2718736"/>
          <a:ext cx="10515600" cy="724089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219678-B595-403C-80AD-5801053DD01B}">
      <dsp:nvSpPr>
        <dsp:cNvPr id="0" name=""/>
        <dsp:cNvSpPr/>
      </dsp:nvSpPr>
      <dsp:spPr>
        <a:xfrm>
          <a:off x="219037" y="2881656"/>
          <a:ext cx="398249" cy="398249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D005E2-4DCD-4D06-A016-EF1F04478107}">
      <dsp:nvSpPr>
        <dsp:cNvPr id="0" name=""/>
        <dsp:cNvSpPr/>
      </dsp:nvSpPr>
      <dsp:spPr>
        <a:xfrm>
          <a:off x="836323" y="2718736"/>
          <a:ext cx="9679276" cy="7240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633" tIns="76633" rIns="76633" bIns="76633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900" kern="1200"/>
            <a:t>Trazabilidad limitada de los supuestos utilizados</a:t>
          </a:r>
          <a:endParaRPr lang="en-US" sz="1900" kern="1200"/>
        </a:p>
      </dsp:txBody>
      <dsp:txXfrm>
        <a:off x="836323" y="2718736"/>
        <a:ext cx="9679276" cy="724089"/>
      </dsp:txXfrm>
    </dsp:sp>
    <dsp:sp modelId="{C642722B-4656-43DF-B77E-B3E8B2D1897C}">
      <dsp:nvSpPr>
        <dsp:cNvPr id="0" name=""/>
        <dsp:cNvSpPr/>
      </dsp:nvSpPr>
      <dsp:spPr>
        <a:xfrm>
          <a:off x="0" y="3623848"/>
          <a:ext cx="10515600" cy="724089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0C8521-27E2-46D9-B593-539D9FD0184A}">
      <dsp:nvSpPr>
        <dsp:cNvPr id="0" name=""/>
        <dsp:cNvSpPr/>
      </dsp:nvSpPr>
      <dsp:spPr>
        <a:xfrm>
          <a:off x="219037" y="3786768"/>
          <a:ext cx="398249" cy="398249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ACDCD2-38A5-4898-B712-82D571071CF5}">
      <dsp:nvSpPr>
        <dsp:cNvPr id="0" name=""/>
        <dsp:cNvSpPr/>
      </dsp:nvSpPr>
      <dsp:spPr>
        <a:xfrm>
          <a:off x="836323" y="3623848"/>
          <a:ext cx="9679276" cy="7240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633" tIns="76633" rIns="76633" bIns="76633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900" kern="1200"/>
            <a:t>Alto consumo de tiempo en ajustes de Excel y poco tiempo en análisis financiero</a:t>
          </a:r>
          <a:endParaRPr lang="en-US" sz="1900" kern="1200"/>
        </a:p>
      </dsp:txBody>
      <dsp:txXfrm>
        <a:off x="836323" y="3623848"/>
        <a:ext cx="9679276" cy="72408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BA0F1F-A9E1-472A-9C30-E22F06636240}">
      <dsp:nvSpPr>
        <dsp:cNvPr id="0" name=""/>
        <dsp:cNvSpPr/>
      </dsp:nvSpPr>
      <dsp:spPr>
        <a:xfrm>
          <a:off x="0" y="275949"/>
          <a:ext cx="10515600" cy="5756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400" kern="1200"/>
            <a:t>Margen bruto y margen operativo</a:t>
          </a:r>
          <a:endParaRPr lang="en-US" sz="2400" kern="1200"/>
        </a:p>
      </dsp:txBody>
      <dsp:txXfrm>
        <a:off x="28100" y="304049"/>
        <a:ext cx="10459400" cy="519439"/>
      </dsp:txXfrm>
    </dsp:sp>
    <dsp:sp modelId="{603F212B-810E-462A-BCD2-485E92A935BE}">
      <dsp:nvSpPr>
        <dsp:cNvPr id="0" name=""/>
        <dsp:cNvSpPr/>
      </dsp:nvSpPr>
      <dsp:spPr>
        <a:xfrm>
          <a:off x="0" y="920709"/>
          <a:ext cx="10515600" cy="5756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400" kern="1200"/>
            <a:t>Margen neto y rentabilidad sobre ventas</a:t>
          </a:r>
          <a:endParaRPr lang="en-US" sz="2400" kern="1200"/>
        </a:p>
      </dsp:txBody>
      <dsp:txXfrm>
        <a:off x="28100" y="948809"/>
        <a:ext cx="10459400" cy="519439"/>
      </dsp:txXfrm>
    </dsp:sp>
    <dsp:sp modelId="{7393BAE9-E27E-4ECB-B3B9-BA936EC38E6B}">
      <dsp:nvSpPr>
        <dsp:cNvPr id="0" name=""/>
        <dsp:cNvSpPr/>
      </dsp:nvSpPr>
      <dsp:spPr>
        <a:xfrm>
          <a:off x="0" y="1565469"/>
          <a:ext cx="10515600" cy="5756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400" kern="1200"/>
            <a:t>EBITDA y margen EBITDA</a:t>
          </a:r>
          <a:endParaRPr lang="en-US" sz="2400" kern="1200"/>
        </a:p>
      </dsp:txBody>
      <dsp:txXfrm>
        <a:off x="28100" y="1593569"/>
        <a:ext cx="10459400" cy="519439"/>
      </dsp:txXfrm>
    </dsp:sp>
    <dsp:sp modelId="{7389B3F8-776E-46C7-A3B4-292A05062C0A}">
      <dsp:nvSpPr>
        <dsp:cNvPr id="0" name=""/>
        <dsp:cNvSpPr/>
      </dsp:nvSpPr>
      <dsp:spPr>
        <a:xfrm>
          <a:off x="0" y="2210229"/>
          <a:ext cx="10515600" cy="5756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400" kern="1200"/>
            <a:t>Relación deuda / patrimonio y estructura de capital (si aplica al caso)</a:t>
          </a:r>
          <a:endParaRPr lang="en-US" sz="2400" kern="1200"/>
        </a:p>
      </dsp:txBody>
      <dsp:txXfrm>
        <a:off x="28100" y="2238329"/>
        <a:ext cx="10459400" cy="519439"/>
      </dsp:txXfrm>
    </dsp:sp>
    <dsp:sp modelId="{32E2030B-37A2-46EC-8834-4DBBBFA67E53}">
      <dsp:nvSpPr>
        <dsp:cNvPr id="0" name=""/>
        <dsp:cNvSpPr/>
      </dsp:nvSpPr>
      <dsp:spPr>
        <a:xfrm>
          <a:off x="0" y="2854989"/>
          <a:ext cx="10515600" cy="5756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400" kern="1200"/>
            <a:t>Comparación 2025 vs 2026 (escenario base) en los indicadores clave</a:t>
          </a:r>
          <a:endParaRPr lang="en-US" sz="2400" kern="1200"/>
        </a:p>
      </dsp:txBody>
      <dsp:txXfrm>
        <a:off x="28100" y="2883089"/>
        <a:ext cx="10459400" cy="519439"/>
      </dsp:txXfrm>
    </dsp:sp>
    <dsp:sp modelId="{09DFFED9-6117-4871-9F9A-8D8A87BBD463}">
      <dsp:nvSpPr>
        <dsp:cNvPr id="0" name=""/>
        <dsp:cNvSpPr/>
      </dsp:nvSpPr>
      <dsp:spPr>
        <a:xfrm>
          <a:off x="0" y="3499749"/>
          <a:ext cx="10515600" cy="5756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400" kern="1200"/>
            <a:t>Uso de estos indicadores para comunicar el escenario a la gerencia y a los dueños</a:t>
          </a:r>
          <a:endParaRPr lang="en-US" sz="2400" kern="1200"/>
        </a:p>
      </dsp:txBody>
      <dsp:txXfrm>
        <a:off x="28100" y="3527849"/>
        <a:ext cx="10459400" cy="51943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149EA0-70FA-4A6F-8AA1-BA968316FFBB}">
      <dsp:nvSpPr>
        <dsp:cNvPr id="0" name=""/>
        <dsp:cNvSpPr/>
      </dsp:nvSpPr>
      <dsp:spPr>
        <a:xfrm>
          <a:off x="0" y="138743"/>
          <a:ext cx="10515600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200" kern="1200"/>
            <a:t>Contar con un presupuesto base 2025 limpio y estructurado</a:t>
          </a:r>
          <a:endParaRPr lang="en-US" sz="2200" kern="1200"/>
        </a:p>
      </dsp:txBody>
      <dsp:txXfrm>
        <a:off x="25759" y="164502"/>
        <a:ext cx="10464082" cy="476152"/>
      </dsp:txXfrm>
    </dsp:sp>
    <dsp:sp modelId="{084D3BAA-938D-4BFD-BBF8-86B1F867E332}">
      <dsp:nvSpPr>
        <dsp:cNvPr id="0" name=""/>
        <dsp:cNvSpPr/>
      </dsp:nvSpPr>
      <dsp:spPr>
        <a:xfrm>
          <a:off x="0" y="729773"/>
          <a:ext cx="10515600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200" kern="1200"/>
            <a:t>Disponer de un P&amp;G y un Balance base coherentes con ese presupuesto</a:t>
          </a:r>
          <a:endParaRPr lang="en-US" sz="2200" kern="1200"/>
        </a:p>
      </dsp:txBody>
      <dsp:txXfrm>
        <a:off x="25759" y="755532"/>
        <a:ext cx="10464082" cy="476152"/>
      </dsp:txXfrm>
    </dsp:sp>
    <dsp:sp modelId="{88C0C74E-CB7D-4CFA-A323-7380EF839E4D}">
      <dsp:nvSpPr>
        <dsp:cNvPr id="0" name=""/>
        <dsp:cNvSpPr/>
      </dsp:nvSpPr>
      <dsp:spPr>
        <a:xfrm>
          <a:off x="0" y="1320804"/>
          <a:ext cx="10515600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200" kern="1200"/>
            <a:t>Definir por escrito los supuestos y escenarios 2026 que se quieren analizar</a:t>
          </a:r>
          <a:endParaRPr lang="en-US" sz="2200" kern="1200"/>
        </a:p>
      </dsp:txBody>
      <dsp:txXfrm>
        <a:off x="25759" y="1346563"/>
        <a:ext cx="10464082" cy="476152"/>
      </dsp:txXfrm>
    </dsp:sp>
    <dsp:sp modelId="{5B4F5690-B7CE-4647-ADD4-C55D3374629E}">
      <dsp:nvSpPr>
        <dsp:cNvPr id="0" name=""/>
        <dsp:cNvSpPr/>
      </dsp:nvSpPr>
      <dsp:spPr>
        <a:xfrm>
          <a:off x="0" y="1911834"/>
          <a:ext cx="10515600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200" kern="1200"/>
            <a:t>Diseñar uno o dos prompts maestros adaptados a la realidad de la empresa</a:t>
          </a:r>
          <a:endParaRPr lang="en-US" sz="2200" kern="1200"/>
        </a:p>
      </dsp:txBody>
      <dsp:txXfrm>
        <a:off x="25759" y="1937593"/>
        <a:ext cx="10464082" cy="476152"/>
      </dsp:txXfrm>
    </dsp:sp>
    <dsp:sp modelId="{1188F012-EC4C-44FE-8226-CC793AA09029}">
      <dsp:nvSpPr>
        <dsp:cNvPr id="0" name=""/>
        <dsp:cNvSpPr/>
      </dsp:nvSpPr>
      <dsp:spPr>
        <a:xfrm>
          <a:off x="0" y="2502864"/>
          <a:ext cx="10515600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200" kern="1200"/>
            <a:t>Contar con las herramientas de IA para realizar estos procesos.</a:t>
          </a:r>
          <a:endParaRPr lang="en-US" sz="2200" kern="1200"/>
        </a:p>
      </dsp:txBody>
      <dsp:txXfrm>
        <a:off x="25759" y="2528623"/>
        <a:ext cx="10464082" cy="476152"/>
      </dsp:txXfrm>
    </dsp:sp>
    <dsp:sp modelId="{48607F2B-A469-4D35-A098-8E452220BB09}">
      <dsp:nvSpPr>
        <dsp:cNvPr id="0" name=""/>
        <dsp:cNvSpPr/>
      </dsp:nvSpPr>
      <dsp:spPr>
        <a:xfrm>
          <a:off x="0" y="3093894"/>
          <a:ext cx="10515600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200" kern="1200"/>
            <a:t>Seleccionar entre 5 y 7 indicadores financieros clave para el seguimiento</a:t>
          </a:r>
          <a:endParaRPr lang="en-US" sz="2200" kern="1200"/>
        </a:p>
      </dsp:txBody>
      <dsp:txXfrm>
        <a:off x="25759" y="3119653"/>
        <a:ext cx="10464082" cy="476152"/>
      </dsp:txXfrm>
    </dsp:sp>
    <dsp:sp modelId="{02139792-F511-4CC5-9C31-784E31C1041D}">
      <dsp:nvSpPr>
        <dsp:cNvPr id="0" name=""/>
        <dsp:cNvSpPr/>
      </dsp:nvSpPr>
      <dsp:spPr>
        <a:xfrm>
          <a:off x="0" y="3684924"/>
          <a:ext cx="10515600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200" kern="1200"/>
            <a:t>Establecer una frecuencia de revisión del modelo (mensual o trimestral) con la gerencia</a:t>
          </a:r>
          <a:endParaRPr lang="en-US" sz="2200" kern="1200"/>
        </a:p>
      </dsp:txBody>
      <dsp:txXfrm>
        <a:off x="25759" y="3710683"/>
        <a:ext cx="10464082" cy="47615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F9B05A-369A-4B02-A0B1-065B466B2D3C}">
      <dsp:nvSpPr>
        <dsp:cNvPr id="0" name=""/>
        <dsp:cNvSpPr/>
      </dsp:nvSpPr>
      <dsp:spPr>
        <a:xfrm>
          <a:off x="0" y="531"/>
          <a:ext cx="10515600" cy="124293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4E4A38-4B17-488A-A81E-93CD5530D45D}">
      <dsp:nvSpPr>
        <dsp:cNvPr id="0" name=""/>
        <dsp:cNvSpPr/>
      </dsp:nvSpPr>
      <dsp:spPr>
        <a:xfrm>
          <a:off x="375988" y="280191"/>
          <a:ext cx="683614" cy="68361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3C0F88-6B61-46EB-8BBA-7C320AEF56A3}">
      <dsp:nvSpPr>
        <dsp:cNvPr id="0" name=""/>
        <dsp:cNvSpPr/>
      </dsp:nvSpPr>
      <dsp:spPr>
        <a:xfrm>
          <a:off x="1435590" y="531"/>
          <a:ext cx="9080009" cy="12429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544" tIns="131544" rIns="131544" bIns="131544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500" kern="1200"/>
            <a:t>La calidad de la planeación depende de los supuestos, no solo de la herramienta</a:t>
          </a:r>
          <a:endParaRPr lang="en-US" sz="2500" kern="1200"/>
        </a:p>
      </dsp:txBody>
      <dsp:txXfrm>
        <a:off x="1435590" y="531"/>
        <a:ext cx="9080009" cy="1242935"/>
      </dsp:txXfrm>
    </dsp:sp>
    <dsp:sp modelId="{983049FB-0FA0-4C4B-92EE-2935588A0FF4}">
      <dsp:nvSpPr>
        <dsp:cNvPr id="0" name=""/>
        <dsp:cNvSpPr/>
      </dsp:nvSpPr>
      <dsp:spPr>
        <a:xfrm>
          <a:off x="0" y="1554201"/>
          <a:ext cx="10515600" cy="124293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47A080-3630-4CB9-B68D-E6FF809EB1AF}">
      <dsp:nvSpPr>
        <dsp:cNvPr id="0" name=""/>
        <dsp:cNvSpPr/>
      </dsp:nvSpPr>
      <dsp:spPr>
        <a:xfrm>
          <a:off x="375988" y="1833861"/>
          <a:ext cx="683614" cy="68361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5444F3-09CD-4B69-A597-25292BB2C986}">
      <dsp:nvSpPr>
        <dsp:cNvPr id="0" name=""/>
        <dsp:cNvSpPr/>
      </dsp:nvSpPr>
      <dsp:spPr>
        <a:xfrm>
          <a:off x="1435590" y="1554201"/>
          <a:ext cx="9080009" cy="12429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544" tIns="131544" rIns="131544" bIns="131544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500" kern="1200"/>
            <a:t>La IA reduce el trabajo mecánico y libera tiempo para el análisis y la discusión estratégica</a:t>
          </a:r>
          <a:endParaRPr lang="en-US" sz="2500" kern="1200"/>
        </a:p>
      </dsp:txBody>
      <dsp:txXfrm>
        <a:off x="1435590" y="1554201"/>
        <a:ext cx="9080009" cy="1242935"/>
      </dsp:txXfrm>
    </dsp:sp>
    <dsp:sp modelId="{01CE08BC-9628-471A-B53B-AECDB6E40292}">
      <dsp:nvSpPr>
        <dsp:cNvPr id="0" name=""/>
        <dsp:cNvSpPr/>
      </dsp:nvSpPr>
      <dsp:spPr>
        <a:xfrm>
          <a:off x="0" y="3107870"/>
          <a:ext cx="10515600" cy="124293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9704AF-5B50-4FA6-B323-D94AAEA46B77}">
      <dsp:nvSpPr>
        <dsp:cNvPr id="0" name=""/>
        <dsp:cNvSpPr/>
      </dsp:nvSpPr>
      <dsp:spPr>
        <a:xfrm>
          <a:off x="375988" y="3387531"/>
          <a:ext cx="683614" cy="68361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A20E6F-DBD6-475D-AC3F-58C3BB5E4FAB}">
      <dsp:nvSpPr>
        <dsp:cNvPr id="0" name=""/>
        <dsp:cNvSpPr/>
      </dsp:nvSpPr>
      <dsp:spPr>
        <a:xfrm>
          <a:off x="1435590" y="3107870"/>
          <a:ext cx="9080009" cy="12429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544" tIns="131544" rIns="131544" bIns="131544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500" kern="1200"/>
            <a:t>El presupuesto deja de ser un documento fijo y se convierte en un simulador de decisiones financieras</a:t>
          </a:r>
          <a:endParaRPr lang="en-US" sz="2500" kern="1200"/>
        </a:p>
      </dsp:txBody>
      <dsp:txXfrm>
        <a:off x="1435590" y="3107870"/>
        <a:ext cx="9080009" cy="12429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3250EC3-7AD2-40EC-87A2-5DBA102F17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4B7FF65-0A41-42FE-8FCD-98C3724694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9B7A45C-56B0-48F5-9DA9-A6CA3D8B5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25C17-3C03-4B2F-BCAB-8777A9E31423}" type="datetimeFigureOut">
              <a:rPr lang="es-CO" smtClean="0"/>
              <a:t>18/11/2025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43B74F3-3AC1-4936-8C0A-C7C3D45DFF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D47C21F-DB93-4049-8CF6-C89E49DFD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43C46-AE48-4750-8DF7-0A5F7126D9A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664234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717E3FD-8390-4FBF-A899-8DC9BB514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AC951B1-7F3F-406B-9333-5620DC9361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7F681FB-F15B-4CEA-A143-EBE49346E9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25C17-3C03-4B2F-BCAB-8777A9E31423}" type="datetimeFigureOut">
              <a:rPr lang="es-CO" smtClean="0"/>
              <a:t>18/11/2025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77068FD-286F-460F-9201-E8D1343C54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882AA1B-05F0-40A2-A7E0-CBEB55D09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43C46-AE48-4750-8DF7-0A5F7126D9A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57796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DBCE75E-26B3-4340-822D-3329561797B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25A4431-E61E-47D3-AE67-28D6CC3397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22BB579-4415-4780-8C91-3F39F184E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25C17-3C03-4B2F-BCAB-8777A9E31423}" type="datetimeFigureOut">
              <a:rPr lang="es-CO" smtClean="0"/>
              <a:t>18/11/2025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F6EAFC1-E42A-4BE1-BBEF-C39C5BF00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9F3638E-1BE5-47DC-A0F1-5364DB1F0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43C46-AE48-4750-8DF7-0A5F7126D9A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9238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66008D-5EF3-4AC8-AC8A-A459FB3B2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3F9BB50-9CCF-49C2-9C4C-3A8F0D62BA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76CD2F9-F150-4F12-A854-0B89C67F9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25C17-3C03-4B2F-BCAB-8777A9E31423}" type="datetimeFigureOut">
              <a:rPr lang="es-CO" smtClean="0"/>
              <a:t>18/11/2025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E618FC9-FDB0-4E3C-9569-0F1E88BCE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E9211E8-3018-46EB-9762-9C861E596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43C46-AE48-4750-8DF7-0A5F7126D9A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369262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5FAB8AA-E766-4E89-9417-1990879D7F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C41DF6E-C777-47E6-9E6A-9767A3D9FA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31B972B-6056-4F8C-B1D3-B01ED58226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25C17-3C03-4B2F-BCAB-8777A9E31423}" type="datetimeFigureOut">
              <a:rPr lang="es-CO" smtClean="0"/>
              <a:t>18/11/2025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D16A832-4982-4AE3-83D1-860A570BB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D0A85A0-81B7-492F-ABB6-EBBD5EBE4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43C46-AE48-4750-8DF7-0A5F7126D9A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95329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C08645-45E1-47DE-8CE3-BF387D328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98109C6-57A8-4025-AB18-459EBADF21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3AAC4D4-1F6E-4405-AB33-35BE9A69C5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82B7AAF-D63F-492F-841F-4C25791CF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25C17-3C03-4B2F-BCAB-8777A9E31423}" type="datetimeFigureOut">
              <a:rPr lang="es-CO" smtClean="0"/>
              <a:t>18/11/2025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200F8F1-12C8-4EF6-80BE-2969251DAF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364A1F5-711B-49EF-AE3D-32C4C84066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43C46-AE48-4750-8DF7-0A5F7126D9A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74856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5AB57C-51E3-489D-A550-FFAC381C29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8119443-14E1-4ABD-9A89-F648DE403C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6602556-1C6A-42C7-AFB1-02DA616200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B6137754-CEFF-41A0-97E3-996A6D1B5E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1EF5647-3FEF-49DC-862E-6701E5BA6AE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F656576C-82F8-45CE-BB25-91598B97DA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25C17-3C03-4B2F-BCAB-8777A9E31423}" type="datetimeFigureOut">
              <a:rPr lang="es-CO" smtClean="0"/>
              <a:t>18/11/2025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745BA8D-80DE-4005-BABF-F6DBD6AE3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05AA912B-F659-4E0F-BBAF-F1B9B7539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43C46-AE48-4750-8DF7-0A5F7126D9A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10662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1FD94D-A2DA-4350-A30B-F8BEC141D6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288111C-DA41-4AF7-A991-5E5F23B74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25C17-3C03-4B2F-BCAB-8777A9E31423}" type="datetimeFigureOut">
              <a:rPr lang="es-CO" smtClean="0"/>
              <a:t>18/11/2025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1DFE74F-C153-4D28-AE0C-0B3529437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2A2FBF1-7C63-488A-AB16-6840680A02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43C46-AE48-4750-8DF7-0A5F7126D9A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08802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0002D988-311A-4A9D-907D-9C151780A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25C17-3C03-4B2F-BCAB-8777A9E31423}" type="datetimeFigureOut">
              <a:rPr lang="es-CO" smtClean="0"/>
              <a:t>18/11/2025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1C31EA2-5D1B-4904-A2D6-5624538B1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3C5A8F-1058-4153-8303-50B2731AB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43C46-AE48-4750-8DF7-0A5F7126D9A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64118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B5AB91-7C15-4C92-A32C-81A0EB02E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6F6349F-749E-4418-8BAD-DFB92271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AF9788B-7B9B-4C3F-ACD3-CA379E5944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42FC2C7-B5B4-4FB7-B2B0-99F2B9D8D5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25C17-3C03-4B2F-BCAB-8777A9E31423}" type="datetimeFigureOut">
              <a:rPr lang="es-CO" smtClean="0"/>
              <a:t>18/11/2025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BD78AAD-BDA6-4F7C-874D-4E064B726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314EC9B-8EA6-4F14-B2C9-75420ABAB9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43C46-AE48-4750-8DF7-0A5F7126D9A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1155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66F70A-CA05-40D4-9A0A-DB7525427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F18E22B7-68DA-4732-8EB4-FC693D18D6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176EE5A-909F-4941-9B94-BF52829E23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2BB0A48-B248-4E52-A408-1801C327B7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25C17-3C03-4B2F-BCAB-8777A9E31423}" type="datetimeFigureOut">
              <a:rPr lang="es-CO" smtClean="0"/>
              <a:t>18/11/2025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E0FF836-6FC2-4E83-8DE6-143F80B10A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7F4C927-6898-42B8-931B-4EE509426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43C46-AE48-4750-8DF7-0A5F7126D9A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33417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BDCB8851-DD82-45DF-BAE4-A7E9F6269A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0069986-2A29-440C-A77F-4E4FEA91B8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D05DAEF-D8F9-4134-BCDD-22BFF5F607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025C17-3C03-4B2F-BCAB-8777A9E31423}" type="datetimeFigureOut">
              <a:rPr lang="es-CO" smtClean="0"/>
              <a:t>18/11/2025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7539BCD-F518-463D-8152-5EDEC8D039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D4B2273-151F-4AF7-A480-ED5BB21886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A43C46-AE48-4750-8DF7-0A5F7126D9A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64284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academia.actualicese.com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Layout" Target="../diagrams/layout4.xml"/><Relationship Id="rId7" Type="http://schemas.openxmlformats.org/officeDocument/2006/relationships/hyperlink" Target="https://academia.actualicese.com/" TargetMode="Externa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academia.actualicese.com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academia.actualicese.com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Layout" Target="../diagrams/layout5.xml"/><Relationship Id="rId7" Type="http://schemas.openxmlformats.org/officeDocument/2006/relationships/hyperlink" Target="https://academia.actualicese.com/" TargetMode="Externa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Layout" Target="../diagrams/layout6.xml"/><Relationship Id="rId7" Type="http://schemas.openxmlformats.org/officeDocument/2006/relationships/hyperlink" Target="https://academia.actualicese.com/" TargetMode="Externa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hyperlink" Target="https://academia.actualicese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Layout" Target="../diagrams/layout2.xml"/><Relationship Id="rId7" Type="http://schemas.openxmlformats.org/officeDocument/2006/relationships/hyperlink" Target="https://academia.actualicese.com/" TargetMode="Externa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academia.actualicese.com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academia.actualicese.com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Layout" Target="../diagrams/layout3.xml"/><Relationship Id="rId7" Type="http://schemas.openxmlformats.org/officeDocument/2006/relationships/hyperlink" Target="https://academia.actualicese.com/" TargetMode="Externa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academia.actualicese.com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academia.actualicese.com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academia.actualicese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6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CA9C16CB-F121-4793-AC63-AD225796F6D7}"/>
              </a:ext>
            </a:extLst>
          </p:cNvPr>
          <p:cNvSpPr/>
          <p:nvPr/>
        </p:nvSpPr>
        <p:spPr>
          <a:xfrm>
            <a:off x="0" y="0"/>
            <a:ext cx="7886700" cy="6858000"/>
          </a:xfrm>
          <a:prstGeom prst="rect">
            <a:avLst/>
          </a:prstGeom>
          <a:solidFill>
            <a:srgbClr val="BEFF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635461BB-371B-4245-AB48-79F3098E1A15}"/>
              </a:ext>
            </a:extLst>
          </p:cNvPr>
          <p:cNvSpPr/>
          <p:nvPr/>
        </p:nvSpPr>
        <p:spPr>
          <a:xfrm>
            <a:off x="7886700" y="-5090"/>
            <a:ext cx="4305300" cy="6858000"/>
          </a:xfrm>
          <a:prstGeom prst="rect">
            <a:avLst/>
          </a:prstGeom>
          <a:solidFill>
            <a:srgbClr val="5266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B500D731-1658-416F-B843-0BCAB32434FD}"/>
              </a:ext>
            </a:extLst>
          </p:cNvPr>
          <p:cNvSpPr txBox="1"/>
          <p:nvPr/>
        </p:nvSpPr>
        <p:spPr>
          <a:xfrm>
            <a:off x="999688" y="3682216"/>
            <a:ext cx="6202390" cy="1428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s-CO" sz="2000" dirty="0">
                <a:solidFill>
                  <a:srgbClr val="5266FB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Tema: </a:t>
            </a:r>
            <a:r>
              <a:rPr lang="es-MX" sz="2000" b="0" i="0" dirty="0">
                <a:effectLst/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Planeación Financiera Inteligente </a:t>
            </a:r>
            <a:r>
              <a:rPr lang="es-MX" sz="2000" b="0" i="0">
                <a:effectLst/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2026 </a:t>
            </a:r>
            <a:r>
              <a:rPr lang="es-CO" sz="2000">
                <a:solidFill>
                  <a:srgbClr val="5266FB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Conferencista</a:t>
            </a:r>
            <a:r>
              <a:rPr lang="es-CO" sz="2000" dirty="0">
                <a:solidFill>
                  <a:srgbClr val="5266FB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: </a:t>
            </a:r>
            <a:r>
              <a:rPr lang="es-CO" sz="2000" b="0" i="0" dirty="0">
                <a:effectLst/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Francisco Javier Moreno Díaz.</a:t>
            </a:r>
          </a:p>
          <a:p>
            <a:pPr algn="l">
              <a:lnSpc>
                <a:spcPct val="150000"/>
              </a:lnSpc>
            </a:pPr>
            <a:r>
              <a:rPr lang="es-CO" sz="2000" dirty="0">
                <a:solidFill>
                  <a:srgbClr val="5266FB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Fecha de Elaboración: </a:t>
            </a:r>
            <a:r>
              <a:rPr lang="es-CO" sz="2000" b="0" i="0" dirty="0">
                <a:effectLst/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22/11/2025.</a:t>
            </a:r>
            <a:endParaRPr lang="es-CO" sz="2000" dirty="0"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5FDE565F-F2EF-4149-B20D-3287F8A50AD6}"/>
              </a:ext>
            </a:extLst>
          </p:cNvPr>
          <p:cNvSpPr/>
          <p:nvPr/>
        </p:nvSpPr>
        <p:spPr>
          <a:xfrm>
            <a:off x="999688" y="3507405"/>
            <a:ext cx="762437" cy="45719"/>
          </a:xfrm>
          <a:prstGeom prst="rect">
            <a:avLst/>
          </a:prstGeom>
          <a:solidFill>
            <a:srgbClr val="5266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44A31A70-CA54-409F-AFCF-98C3BF8AFEA6}"/>
              </a:ext>
            </a:extLst>
          </p:cNvPr>
          <p:cNvSpPr/>
          <p:nvPr/>
        </p:nvSpPr>
        <p:spPr>
          <a:xfrm>
            <a:off x="-1" y="0"/>
            <a:ext cx="7886700" cy="18775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pic>
        <p:nvPicPr>
          <p:cNvPr id="26" name="Imagen 25">
            <a:extLst>
              <a:ext uri="{FF2B5EF4-FFF2-40B4-BE49-F238E27FC236}">
                <a16:creationId xmlns:a16="http://schemas.microsoft.com/office/drawing/2014/main" id="{8151D32D-D7BA-4DCE-98BD-453AE1EDA7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2324" y="942660"/>
            <a:ext cx="2154052" cy="4962501"/>
          </a:xfrm>
          <a:prstGeom prst="rect">
            <a:avLst/>
          </a:prstGeom>
        </p:spPr>
      </p:pic>
      <p:sp>
        <p:nvSpPr>
          <p:cNvPr id="3" name="AutoShape 2" descr="Vista previa de imagen">
            <a:extLst>
              <a:ext uri="{FF2B5EF4-FFF2-40B4-BE49-F238E27FC236}">
                <a16:creationId xmlns:a16="http://schemas.microsoft.com/office/drawing/2014/main" id="{48688F5E-A2AB-56B1-D3D6-AA7BC4536D7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5" name="Imagen 4" descr="Interfaz de usuario gráfica, Aplicación&#10;&#10;El contenido generado por IA puede ser incorrecto.">
            <a:hlinkClick r:id="rId3"/>
            <a:extLst>
              <a:ext uri="{FF2B5EF4-FFF2-40B4-BE49-F238E27FC236}">
                <a16:creationId xmlns:a16="http://schemas.microsoft.com/office/drawing/2014/main" id="{8FE2D71A-CBD5-C17E-3DAD-288EE2767E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701" y="362642"/>
            <a:ext cx="3023255" cy="928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0099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A3855A-AFF7-F8CC-3173-FDE1156233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id="{22A6DE81-4FAB-1AB2-A7EE-C27EA42E0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3363"/>
            <a:ext cx="10515600" cy="707325"/>
          </a:xfrm>
        </p:spPr>
        <p:txBody>
          <a:bodyPr>
            <a:noAutofit/>
          </a:bodyPr>
          <a:lstStyle/>
          <a:p>
            <a:r>
              <a:rPr lang="es-MX" sz="2800" dirty="0">
                <a:solidFill>
                  <a:srgbClr val="5266FB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Indicadores financieros que sí importan en la planeación 2026</a:t>
            </a:r>
            <a:endParaRPr lang="es-CO" sz="2800" dirty="0">
              <a:solidFill>
                <a:srgbClr val="5266FB"/>
              </a:solidFill>
            </a:endParaRPr>
          </a:p>
        </p:txBody>
      </p:sp>
      <p:graphicFrame>
        <p:nvGraphicFramePr>
          <p:cNvPr id="12" name="Marcador de contenido 3">
            <a:extLst>
              <a:ext uri="{FF2B5EF4-FFF2-40B4-BE49-F238E27FC236}">
                <a16:creationId xmlns:a16="http://schemas.microsoft.com/office/drawing/2014/main" id="{2C7FDD68-D242-6794-9C10-EE8E046293A7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Rectángulo 9">
            <a:extLst>
              <a:ext uri="{FF2B5EF4-FFF2-40B4-BE49-F238E27FC236}">
                <a16:creationId xmlns:a16="http://schemas.microsoft.com/office/drawing/2014/main" id="{4D1EE96A-3C25-326B-FA8C-A7137F4E514C}"/>
              </a:ext>
            </a:extLst>
          </p:cNvPr>
          <p:cNvSpPr/>
          <p:nvPr/>
        </p:nvSpPr>
        <p:spPr>
          <a:xfrm>
            <a:off x="732287" y="1698625"/>
            <a:ext cx="1203649" cy="45719"/>
          </a:xfrm>
          <a:prstGeom prst="rect">
            <a:avLst/>
          </a:prstGeom>
          <a:solidFill>
            <a:srgbClr val="BEFF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" name="Imagen 1" descr="Interfaz de usuario gráfica, Aplicación&#10;&#10;El contenido generado por IA puede ser incorrecto.">
            <a:hlinkClick r:id="rId7"/>
            <a:extLst>
              <a:ext uri="{FF2B5EF4-FFF2-40B4-BE49-F238E27FC236}">
                <a16:creationId xmlns:a16="http://schemas.microsoft.com/office/drawing/2014/main" id="{C3D2A18C-9FCD-291B-5A9B-279372C45F1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346" y="290011"/>
            <a:ext cx="1843935" cy="56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1510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951977-3537-2B1A-A47A-6DD348CDBF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id="{E5133761-CD4C-713C-7036-B2B54D83A9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3363"/>
            <a:ext cx="10515600" cy="707325"/>
          </a:xfrm>
        </p:spPr>
        <p:txBody>
          <a:bodyPr>
            <a:normAutofit fontScale="90000"/>
          </a:bodyPr>
          <a:lstStyle/>
          <a:p>
            <a:r>
              <a:rPr lang="es-MX" dirty="0">
                <a:solidFill>
                  <a:srgbClr val="5266FB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Análisis de sensibilidad: ¿qué pasa si…?</a:t>
            </a:r>
            <a:endParaRPr lang="es-CO" dirty="0">
              <a:solidFill>
                <a:srgbClr val="5266FB"/>
              </a:solidFill>
            </a:endParaRP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B884986-5F4A-3570-D520-B856F284E6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s-MX" dirty="0"/>
              <a:t>Simulación sobre el escenario base 2026:</a:t>
            </a:r>
          </a:p>
          <a:p>
            <a:pPr lvl="1"/>
            <a:r>
              <a:rPr lang="es-MX" dirty="0"/>
              <a:t>¿Qué pasa si las ventas disminuyen un 5 % o aumentan un 5 %?</a:t>
            </a:r>
          </a:p>
          <a:p>
            <a:pPr lvl="1"/>
            <a:r>
              <a:rPr lang="es-MX" dirty="0"/>
              <a:t>¿Qué pasa si el costo de ventas sube 3 puntos porcentuales?</a:t>
            </a:r>
          </a:p>
          <a:p>
            <a:pPr lvl="1"/>
            <a:r>
              <a:rPr lang="es-MX" dirty="0"/>
              <a:t>¿Qué pasa si los gastos operativos aumentan 2 puntos porcentuales sobre las ventas?</a:t>
            </a:r>
          </a:p>
          <a:p>
            <a:pPr lvl="1"/>
            <a:endParaRPr lang="es-MX" dirty="0"/>
          </a:p>
          <a:p>
            <a:pPr marL="0" indent="0">
              <a:buNone/>
            </a:pPr>
            <a:r>
              <a:rPr lang="es-MX" dirty="0"/>
              <a:t>Impacto en:</a:t>
            </a:r>
          </a:p>
          <a:p>
            <a:pPr lvl="1"/>
            <a:r>
              <a:rPr lang="es-MX" dirty="0"/>
              <a:t>EBITDA</a:t>
            </a:r>
          </a:p>
          <a:p>
            <a:pPr lvl="1"/>
            <a:r>
              <a:rPr lang="es-MX" dirty="0"/>
              <a:t>Margen operativo</a:t>
            </a:r>
          </a:p>
          <a:p>
            <a:pPr lvl="1"/>
            <a:r>
              <a:rPr lang="es-MX" dirty="0"/>
              <a:t>Utilidad neta</a:t>
            </a:r>
          </a:p>
          <a:p>
            <a:pPr lvl="1"/>
            <a:endParaRPr lang="es-MX" dirty="0"/>
          </a:p>
          <a:p>
            <a:pPr marL="0" indent="0">
              <a:buNone/>
            </a:pPr>
            <a:r>
              <a:rPr lang="es-MX" dirty="0"/>
              <a:t>La IA permite recalcular rápidamente el efecto de estos cambios sin rehacer todo el modelo</a:t>
            </a:r>
            <a:endParaRPr lang="es-CO" dirty="0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EA44699B-2CA8-D32B-0A56-0F42993F7F12}"/>
              </a:ext>
            </a:extLst>
          </p:cNvPr>
          <p:cNvSpPr/>
          <p:nvPr/>
        </p:nvSpPr>
        <p:spPr>
          <a:xfrm>
            <a:off x="732287" y="1698625"/>
            <a:ext cx="1203649" cy="45719"/>
          </a:xfrm>
          <a:prstGeom prst="rect">
            <a:avLst/>
          </a:prstGeom>
          <a:solidFill>
            <a:srgbClr val="BEFF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" name="Imagen 1" descr="Interfaz de usuario gráfica, Aplicación&#10;&#10;El contenido generado por IA puede ser incorrecto.">
            <a:hlinkClick r:id="rId2"/>
            <a:extLst>
              <a:ext uri="{FF2B5EF4-FFF2-40B4-BE49-F238E27FC236}">
                <a16:creationId xmlns:a16="http://schemas.microsoft.com/office/drawing/2014/main" id="{DDA158FF-E91A-5007-BEBA-5F0745430A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346" y="290011"/>
            <a:ext cx="1843935" cy="56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2130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664823-363E-5D1A-C887-2E8D13CBC2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id="{906E1621-E517-4C21-50C7-24DC4407F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3363"/>
            <a:ext cx="10515600" cy="707325"/>
          </a:xfrm>
        </p:spPr>
        <p:txBody>
          <a:bodyPr>
            <a:noAutofit/>
          </a:bodyPr>
          <a:lstStyle/>
          <a:p>
            <a:r>
              <a:rPr lang="es-MX" sz="3200" dirty="0">
                <a:solidFill>
                  <a:srgbClr val="5266FB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Del modelo al simulador: diseño del </a:t>
            </a:r>
            <a:r>
              <a:rPr lang="es-MX" sz="3200" dirty="0" err="1">
                <a:solidFill>
                  <a:srgbClr val="5266FB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dashboard</a:t>
            </a:r>
            <a:r>
              <a:rPr lang="es-MX" sz="3200" dirty="0">
                <a:solidFill>
                  <a:srgbClr val="5266FB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 de planeación</a:t>
            </a:r>
            <a:endParaRPr lang="es-CO" sz="3200" dirty="0">
              <a:solidFill>
                <a:srgbClr val="5266FB"/>
              </a:solidFill>
            </a:endParaRP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40873DA-D1E6-EB58-2B00-5CB56100FD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s-MX" dirty="0"/>
              <a:t>Elementos clave del </a:t>
            </a:r>
            <a:r>
              <a:rPr lang="es-MX" dirty="0" err="1"/>
              <a:t>dashboard</a:t>
            </a:r>
            <a:r>
              <a:rPr lang="es-MX" dirty="0"/>
              <a:t> de planeación 2026:</a:t>
            </a:r>
          </a:p>
          <a:p>
            <a:pPr marL="0" indent="0">
              <a:buNone/>
            </a:pPr>
            <a:endParaRPr lang="es-MX" dirty="0"/>
          </a:p>
          <a:p>
            <a:pPr lvl="1"/>
            <a:r>
              <a:rPr lang="es-MX" dirty="0"/>
              <a:t>Indicadores de resumen: ventas, EBITDA, flujo de caja, margen operativo</a:t>
            </a:r>
          </a:p>
          <a:p>
            <a:pPr lvl="1"/>
            <a:r>
              <a:rPr lang="es-MX" dirty="0"/>
              <a:t>Controles para ajustar variables:</a:t>
            </a:r>
          </a:p>
          <a:p>
            <a:pPr lvl="2"/>
            <a:r>
              <a:rPr lang="es-MX" dirty="0"/>
              <a:t>Variación porcentual de ventas</a:t>
            </a:r>
          </a:p>
          <a:p>
            <a:pPr lvl="2"/>
            <a:r>
              <a:rPr lang="es-MX" dirty="0"/>
              <a:t>Variación porcentual de costos</a:t>
            </a:r>
          </a:p>
          <a:p>
            <a:pPr lvl="2"/>
            <a:r>
              <a:rPr lang="es-MX" dirty="0"/>
              <a:t>Porcentaje de gastos operativos sobre ventas</a:t>
            </a:r>
          </a:p>
          <a:p>
            <a:pPr lvl="2"/>
            <a:r>
              <a:rPr lang="es-MX" dirty="0"/>
              <a:t>Supuestos de inflación y TRM, si aplican al negocio</a:t>
            </a:r>
          </a:p>
          <a:p>
            <a:pPr lvl="2"/>
            <a:r>
              <a:rPr lang="es-MX" dirty="0"/>
              <a:t>Información derivada: impacto en resultados y en caja</a:t>
            </a:r>
          </a:p>
          <a:p>
            <a:endParaRPr lang="es-MX" dirty="0"/>
          </a:p>
          <a:p>
            <a:pPr marL="0" indent="0">
              <a:buNone/>
            </a:pPr>
            <a:r>
              <a:rPr lang="es-MX" dirty="0"/>
              <a:t>Objetivo del </a:t>
            </a:r>
            <a:r>
              <a:rPr lang="es-MX" dirty="0" err="1"/>
              <a:t>dashboard</a:t>
            </a:r>
            <a:r>
              <a:rPr lang="es-MX" dirty="0"/>
              <a:t>: convertir la planeación en un simulador de decisiones, no solo en un archivo estático</a:t>
            </a:r>
            <a:endParaRPr lang="es-CO" dirty="0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A1B0D135-A1A4-ED5E-9C9F-4603F551C319}"/>
              </a:ext>
            </a:extLst>
          </p:cNvPr>
          <p:cNvSpPr/>
          <p:nvPr/>
        </p:nvSpPr>
        <p:spPr>
          <a:xfrm>
            <a:off x="732287" y="1698625"/>
            <a:ext cx="1203649" cy="45719"/>
          </a:xfrm>
          <a:prstGeom prst="rect">
            <a:avLst/>
          </a:prstGeom>
          <a:solidFill>
            <a:srgbClr val="BEFF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" name="Imagen 1" descr="Interfaz de usuario gráfica, Aplicación&#10;&#10;El contenido generado por IA puede ser incorrecto.">
            <a:hlinkClick r:id="rId2"/>
            <a:extLst>
              <a:ext uri="{FF2B5EF4-FFF2-40B4-BE49-F238E27FC236}">
                <a16:creationId xmlns:a16="http://schemas.microsoft.com/office/drawing/2014/main" id="{BA4B51A8-AEEB-0EBF-68FA-86564133CB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346" y="290011"/>
            <a:ext cx="1843935" cy="56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032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FEE47C-F843-2065-086B-D5F1D6996A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id="{AEAA05E9-FBC6-415A-B675-D0C92053D8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3363"/>
            <a:ext cx="10515600" cy="707325"/>
          </a:xfrm>
        </p:spPr>
        <p:txBody>
          <a:bodyPr>
            <a:noAutofit/>
          </a:bodyPr>
          <a:lstStyle/>
          <a:p>
            <a:r>
              <a:rPr lang="es-MX" sz="3200" dirty="0" err="1">
                <a:solidFill>
                  <a:srgbClr val="5266FB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Checklist</a:t>
            </a:r>
            <a:r>
              <a:rPr lang="es-MX" sz="3200" dirty="0">
                <a:solidFill>
                  <a:srgbClr val="5266FB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 para llevar esto a tu organización</a:t>
            </a:r>
            <a:endParaRPr lang="es-CO" sz="3200" dirty="0">
              <a:solidFill>
                <a:srgbClr val="5266FB"/>
              </a:solidFill>
            </a:endParaRPr>
          </a:p>
        </p:txBody>
      </p:sp>
      <p:graphicFrame>
        <p:nvGraphicFramePr>
          <p:cNvPr id="12" name="Marcador de contenido 3">
            <a:extLst>
              <a:ext uri="{FF2B5EF4-FFF2-40B4-BE49-F238E27FC236}">
                <a16:creationId xmlns:a16="http://schemas.microsoft.com/office/drawing/2014/main" id="{34BB8181-2AF1-3C8E-78F0-0289A87E586F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Rectángulo 9">
            <a:extLst>
              <a:ext uri="{FF2B5EF4-FFF2-40B4-BE49-F238E27FC236}">
                <a16:creationId xmlns:a16="http://schemas.microsoft.com/office/drawing/2014/main" id="{BB089AEF-20C8-2CEC-4B99-89B4CD3EDCE3}"/>
              </a:ext>
            </a:extLst>
          </p:cNvPr>
          <p:cNvSpPr/>
          <p:nvPr/>
        </p:nvSpPr>
        <p:spPr>
          <a:xfrm>
            <a:off x="732287" y="1698625"/>
            <a:ext cx="1203649" cy="45719"/>
          </a:xfrm>
          <a:prstGeom prst="rect">
            <a:avLst/>
          </a:prstGeom>
          <a:solidFill>
            <a:srgbClr val="BEFF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" name="Imagen 1" descr="Interfaz de usuario gráfica, Aplicación&#10;&#10;El contenido generado por IA puede ser incorrecto.">
            <a:hlinkClick r:id="rId7"/>
            <a:extLst>
              <a:ext uri="{FF2B5EF4-FFF2-40B4-BE49-F238E27FC236}">
                <a16:creationId xmlns:a16="http://schemas.microsoft.com/office/drawing/2014/main" id="{3A8AE3DE-F398-7B18-68C8-C2E6F311B2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346" y="290011"/>
            <a:ext cx="1843935" cy="56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531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CFCCCC-500F-DC87-4A1E-5925E85588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id="{6E658275-5DCF-FAC0-506D-EA9B42170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3363"/>
            <a:ext cx="10515600" cy="707325"/>
          </a:xfrm>
        </p:spPr>
        <p:txBody>
          <a:bodyPr>
            <a:normAutofit/>
          </a:bodyPr>
          <a:lstStyle/>
          <a:p>
            <a:r>
              <a:rPr lang="es-MX" dirty="0">
                <a:solidFill>
                  <a:srgbClr val="5266FB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Conclusiones y preguntas</a:t>
            </a:r>
            <a:endParaRPr lang="es-CO" dirty="0">
              <a:solidFill>
                <a:srgbClr val="5266FB"/>
              </a:solidFill>
            </a:endParaRPr>
          </a:p>
        </p:txBody>
      </p:sp>
      <p:graphicFrame>
        <p:nvGraphicFramePr>
          <p:cNvPr id="12" name="Marcador de contenido 3">
            <a:extLst>
              <a:ext uri="{FF2B5EF4-FFF2-40B4-BE49-F238E27FC236}">
                <a16:creationId xmlns:a16="http://schemas.microsoft.com/office/drawing/2014/main" id="{12D39BF9-8D64-54B9-85DA-97419DE84617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Rectángulo 9">
            <a:extLst>
              <a:ext uri="{FF2B5EF4-FFF2-40B4-BE49-F238E27FC236}">
                <a16:creationId xmlns:a16="http://schemas.microsoft.com/office/drawing/2014/main" id="{6CB00C07-31FC-E34E-5679-913C8961B773}"/>
              </a:ext>
            </a:extLst>
          </p:cNvPr>
          <p:cNvSpPr/>
          <p:nvPr/>
        </p:nvSpPr>
        <p:spPr>
          <a:xfrm>
            <a:off x="732287" y="1698625"/>
            <a:ext cx="1203649" cy="45719"/>
          </a:xfrm>
          <a:prstGeom prst="rect">
            <a:avLst/>
          </a:prstGeom>
          <a:solidFill>
            <a:srgbClr val="BEFF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" name="Imagen 1" descr="Interfaz de usuario gráfica, Aplicación&#10;&#10;El contenido generado por IA puede ser incorrecto.">
            <a:hlinkClick r:id="rId7"/>
            <a:extLst>
              <a:ext uri="{FF2B5EF4-FFF2-40B4-BE49-F238E27FC236}">
                <a16:creationId xmlns:a16="http://schemas.microsoft.com/office/drawing/2014/main" id="{B630BFED-8867-64AE-82C3-0A81746DB79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346" y="290011"/>
            <a:ext cx="1843935" cy="56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2053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id="{47205E42-4FD8-4D7B-8747-E201A5276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3363"/>
            <a:ext cx="10515600" cy="707325"/>
          </a:xfrm>
        </p:spPr>
        <p:txBody>
          <a:bodyPr>
            <a:normAutofit/>
          </a:bodyPr>
          <a:lstStyle/>
          <a:p>
            <a:r>
              <a:rPr lang="es-MX" dirty="0">
                <a:solidFill>
                  <a:srgbClr val="5266FB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Qué vamos a hacer en esta hora</a:t>
            </a:r>
            <a:endParaRPr lang="es-CO" dirty="0">
              <a:solidFill>
                <a:srgbClr val="5266FB"/>
              </a:solidFill>
            </a:endParaRP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EF554CAB-BDB8-47BC-8357-671F8F5063E6}"/>
              </a:ext>
            </a:extLst>
          </p:cNvPr>
          <p:cNvSpPr/>
          <p:nvPr/>
        </p:nvSpPr>
        <p:spPr>
          <a:xfrm>
            <a:off x="732287" y="1698625"/>
            <a:ext cx="1203649" cy="45719"/>
          </a:xfrm>
          <a:prstGeom prst="rect">
            <a:avLst/>
          </a:prstGeom>
          <a:solidFill>
            <a:srgbClr val="BEFF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" name="Imagen 1" descr="Interfaz de usuario gráfica, Aplicación&#10;&#10;El contenido generado por IA puede ser incorrecto.">
            <a:hlinkClick r:id="rId2"/>
            <a:extLst>
              <a:ext uri="{FF2B5EF4-FFF2-40B4-BE49-F238E27FC236}">
                <a16:creationId xmlns:a16="http://schemas.microsoft.com/office/drawing/2014/main" id="{9ECDB6C2-3FFB-CE92-1C8B-C2C79B3041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346" y="290011"/>
            <a:ext cx="1843935" cy="566352"/>
          </a:xfrm>
          <a:prstGeom prst="rect">
            <a:avLst/>
          </a:prstGeom>
        </p:spPr>
      </p:pic>
      <p:graphicFrame>
        <p:nvGraphicFramePr>
          <p:cNvPr id="12" name="Rectangle 3">
            <a:extLst>
              <a:ext uri="{FF2B5EF4-FFF2-40B4-BE49-F238E27FC236}">
                <a16:creationId xmlns:a16="http://schemas.microsoft.com/office/drawing/2014/main" id="{B851708A-3C0F-C4DB-915A-34FB98104463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8203897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B08A18-613D-EBBC-5F99-63940A542F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id="{21BFA8DF-064A-840D-A57A-011875E3C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3363"/>
            <a:ext cx="10515600" cy="707325"/>
          </a:xfrm>
        </p:spPr>
        <p:txBody>
          <a:bodyPr>
            <a:normAutofit/>
          </a:bodyPr>
          <a:lstStyle/>
          <a:p>
            <a:r>
              <a:rPr lang="es-MX" dirty="0">
                <a:solidFill>
                  <a:srgbClr val="5266FB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Escenario base: empresa </a:t>
            </a:r>
            <a:r>
              <a:rPr lang="es-MX" dirty="0" err="1">
                <a:solidFill>
                  <a:srgbClr val="5266FB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retail</a:t>
            </a:r>
            <a:r>
              <a:rPr lang="es-MX" dirty="0">
                <a:solidFill>
                  <a:srgbClr val="5266FB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 2025</a:t>
            </a:r>
            <a:endParaRPr lang="es-CO" dirty="0">
              <a:solidFill>
                <a:srgbClr val="5266FB"/>
              </a:solidFill>
            </a:endParaRPr>
          </a:p>
        </p:txBody>
      </p:sp>
      <p:graphicFrame>
        <p:nvGraphicFramePr>
          <p:cNvPr id="12" name="Marcador de contenido 3">
            <a:extLst>
              <a:ext uri="{FF2B5EF4-FFF2-40B4-BE49-F238E27FC236}">
                <a16:creationId xmlns:a16="http://schemas.microsoft.com/office/drawing/2014/main" id="{6CA5C33B-AC98-B0D9-A654-B24B5F2AD9BB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Rectángulo 9">
            <a:extLst>
              <a:ext uri="{FF2B5EF4-FFF2-40B4-BE49-F238E27FC236}">
                <a16:creationId xmlns:a16="http://schemas.microsoft.com/office/drawing/2014/main" id="{05501005-0099-2474-B8F8-EDB922E300C6}"/>
              </a:ext>
            </a:extLst>
          </p:cNvPr>
          <p:cNvSpPr/>
          <p:nvPr/>
        </p:nvSpPr>
        <p:spPr>
          <a:xfrm>
            <a:off x="732287" y="1698625"/>
            <a:ext cx="1203649" cy="45719"/>
          </a:xfrm>
          <a:prstGeom prst="rect">
            <a:avLst/>
          </a:prstGeom>
          <a:solidFill>
            <a:srgbClr val="BEFF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" name="Imagen 1" descr="Interfaz de usuario gráfica, Aplicación&#10;&#10;El contenido generado por IA puede ser incorrecto.">
            <a:hlinkClick r:id="rId7"/>
            <a:extLst>
              <a:ext uri="{FF2B5EF4-FFF2-40B4-BE49-F238E27FC236}">
                <a16:creationId xmlns:a16="http://schemas.microsoft.com/office/drawing/2014/main" id="{38649968-7B5F-0723-699C-C4C014F7FE1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346" y="290011"/>
            <a:ext cx="1843935" cy="56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974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9C9BD7-DA5F-72F5-7517-11A00AF97F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id="{627C621C-4DC2-E4EE-E80B-DFFA3A06D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3363"/>
            <a:ext cx="10515600" cy="707325"/>
          </a:xfrm>
        </p:spPr>
        <p:txBody>
          <a:bodyPr>
            <a:noAutofit/>
          </a:bodyPr>
          <a:lstStyle/>
          <a:p>
            <a:r>
              <a:rPr lang="es-MX" sz="3600" dirty="0">
                <a:solidFill>
                  <a:srgbClr val="5266FB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Presupuesto 2025: ingresos, costos y gastos</a:t>
            </a:r>
            <a:endParaRPr lang="es-CO" sz="3600" dirty="0">
              <a:solidFill>
                <a:srgbClr val="5266FB"/>
              </a:solidFill>
            </a:endParaRP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8DAA22DC-BB57-E13C-86DE-D0BCDD2D8F85}"/>
              </a:ext>
            </a:extLst>
          </p:cNvPr>
          <p:cNvSpPr/>
          <p:nvPr/>
        </p:nvSpPr>
        <p:spPr>
          <a:xfrm>
            <a:off x="732287" y="1698625"/>
            <a:ext cx="1203649" cy="45719"/>
          </a:xfrm>
          <a:prstGeom prst="rect">
            <a:avLst/>
          </a:prstGeom>
          <a:solidFill>
            <a:srgbClr val="BEFF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" name="Imagen 1" descr="Interfaz de usuario gráfica, Aplicación&#10;&#10;El contenido generado por IA puede ser incorrecto.">
            <a:hlinkClick r:id="rId2"/>
            <a:extLst>
              <a:ext uri="{FF2B5EF4-FFF2-40B4-BE49-F238E27FC236}">
                <a16:creationId xmlns:a16="http://schemas.microsoft.com/office/drawing/2014/main" id="{DB34B28E-5182-FB4F-819B-CAFE979C69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346" y="290011"/>
            <a:ext cx="1843935" cy="566352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B80AE927-3538-003C-9EC5-CB2C141C4AD5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732287" y="2510184"/>
            <a:ext cx="10515600" cy="3600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O" altLang="es-CO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Ingresos 2025: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s-CO" altLang="es-CO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Ventas de calzado (hombre, mujer, infantil, deportivo, sandalias)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s-CO" altLang="es-CO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Ventas de marroquinería y accesorios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s-CO" altLang="es-CO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Otros ingresos operacionales e ingresos financieros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s-CO" altLang="es-CO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O" altLang="es-CO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Costos de ventas 2025: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s-CO" altLang="es-CO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Asociados a cada línea de ingreso, coherentes con el margen objetivo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s-CO" altLang="es-CO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O" altLang="es-CO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Gastos operativos 2025: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s-CO" altLang="es-CO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Arriendo fijo mensual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s-CO" altLang="es-CO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Resto de gastos ligados a ventas como porcentaje (%), con fluctuaciones mensuales</a:t>
            </a:r>
          </a:p>
        </p:txBody>
      </p:sp>
    </p:spTree>
    <p:extLst>
      <p:ext uri="{BB962C8B-B14F-4D97-AF65-F5344CB8AC3E}">
        <p14:creationId xmlns:p14="http://schemas.microsoft.com/office/powerpoint/2010/main" val="10553582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02E7A8-C72D-6E85-5713-3206EDEC08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id="{4A360FDA-31B8-31AE-5ADD-8E78238875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3363"/>
            <a:ext cx="11096134" cy="707325"/>
          </a:xfrm>
        </p:spPr>
        <p:txBody>
          <a:bodyPr>
            <a:noAutofit/>
          </a:bodyPr>
          <a:lstStyle/>
          <a:p>
            <a:r>
              <a:rPr lang="es-MX" sz="3200" dirty="0">
                <a:solidFill>
                  <a:srgbClr val="5266FB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Punto de partida: P&amp;G y Balance 2025 (comparativo)</a:t>
            </a:r>
            <a:endParaRPr lang="es-CO" sz="3200" dirty="0">
              <a:solidFill>
                <a:srgbClr val="5266FB"/>
              </a:solidFill>
            </a:endParaRP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9C31052-B2E8-66CD-5FDF-10CF3CA9B8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MX" dirty="0"/>
              <a:t>Estado de Resultados 2025 vs 2024:</a:t>
            </a:r>
          </a:p>
          <a:p>
            <a:pPr lvl="1"/>
            <a:r>
              <a:rPr lang="es-MX" dirty="0"/>
              <a:t>Ingresos operativos, costo de mercancías vendidas, utilidad bruta</a:t>
            </a:r>
          </a:p>
          <a:p>
            <a:pPr lvl="1"/>
            <a:r>
              <a:rPr lang="es-MX" dirty="0"/>
              <a:t>Gastos de venta, gastos administrativos, otros resultados operativos</a:t>
            </a:r>
          </a:p>
          <a:p>
            <a:pPr lvl="1"/>
            <a:r>
              <a:rPr lang="es-MX" dirty="0"/>
              <a:t>EBITDA, resultado financiero, utilidad antes de impuestos</a:t>
            </a:r>
          </a:p>
          <a:p>
            <a:pPr lvl="1"/>
            <a:r>
              <a:rPr lang="es-MX" dirty="0"/>
              <a:t>Impuesto a la renta y utilidad neta</a:t>
            </a:r>
          </a:p>
          <a:p>
            <a:pPr lvl="1"/>
            <a:endParaRPr lang="es-MX" dirty="0"/>
          </a:p>
          <a:p>
            <a:r>
              <a:rPr lang="es-MX" dirty="0"/>
              <a:t>Estado de Situación Financiera 2025 vs 2024:</a:t>
            </a:r>
          </a:p>
          <a:p>
            <a:pPr lvl="1"/>
            <a:r>
              <a:rPr lang="es-MX" dirty="0"/>
              <a:t>Activos corrientes y no corrientes</a:t>
            </a:r>
          </a:p>
          <a:p>
            <a:pPr lvl="1"/>
            <a:r>
              <a:rPr lang="es-MX" dirty="0"/>
              <a:t>Pasivos corrientes y no corrientes</a:t>
            </a:r>
          </a:p>
          <a:p>
            <a:pPr lvl="1"/>
            <a:r>
              <a:rPr lang="es-MX" dirty="0"/>
              <a:t>Patrimonio total y su composición</a:t>
            </a:r>
          </a:p>
          <a:p>
            <a:pPr lvl="1"/>
            <a:endParaRPr lang="es-MX" dirty="0"/>
          </a:p>
          <a:p>
            <a:r>
              <a:rPr lang="es-MX" dirty="0"/>
              <a:t>Estos estados 2025 son la base para proyectar 2026 con IA</a:t>
            </a:r>
            <a:endParaRPr lang="es-CO" dirty="0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31FA47B7-6F73-2731-3E3B-1EF2B1DF0165}"/>
              </a:ext>
            </a:extLst>
          </p:cNvPr>
          <p:cNvSpPr/>
          <p:nvPr/>
        </p:nvSpPr>
        <p:spPr>
          <a:xfrm>
            <a:off x="732287" y="1698625"/>
            <a:ext cx="1203649" cy="45719"/>
          </a:xfrm>
          <a:prstGeom prst="rect">
            <a:avLst/>
          </a:prstGeom>
          <a:solidFill>
            <a:srgbClr val="BEFF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" name="Imagen 1" descr="Interfaz de usuario gráfica, Aplicación&#10;&#10;El contenido generado por IA puede ser incorrecto.">
            <a:hlinkClick r:id="rId2"/>
            <a:extLst>
              <a:ext uri="{FF2B5EF4-FFF2-40B4-BE49-F238E27FC236}">
                <a16:creationId xmlns:a16="http://schemas.microsoft.com/office/drawing/2014/main" id="{697EDC43-D069-9FE4-70F3-0528280334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346" y="290011"/>
            <a:ext cx="1843935" cy="56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5631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3B945E-EC95-E97E-1E11-CB62AEF466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id="{44278A60-8B16-6F63-6096-AB8FAF120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3363"/>
            <a:ext cx="10515600" cy="707325"/>
          </a:xfrm>
        </p:spPr>
        <p:txBody>
          <a:bodyPr>
            <a:noAutofit/>
          </a:bodyPr>
          <a:lstStyle/>
          <a:p>
            <a:r>
              <a:rPr lang="es-MX" sz="3200" dirty="0">
                <a:solidFill>
                  <a:srgbClr val="5266FB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Cómo se proyectaría 2026 de forma tradicional</a:t>
            </a:r>
            <a:endParaRPr lang="es-CO" sz="3200" dirty="0">
              <a:solidFill>
                <a:srgbClr val="5266FB"/>
              </a:solidFill>
            </a:endParaRPr>
          </a:p>
        </p:txBody>
      </p:sp>
      <p:graphicFrame>
        <p:nvGraphicFramePr>
          <p:cNvPr id="12" name="Marcador de contenido 3">
            <a:extLst>
              <a:ext uri="{FF2B5EF4-FFF2-40B4-BE49-F238E27FC236}">
                <a16:creationId xmlns:a16="http://schemas.microsoft.com/office/drawing/2014/main" id="{83E2FD1B-CEA1-F161-5F40-FB69EFD1A44B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Rectángulo 9">
            <a:extLst>
              <a:ext uri="{FF2B5EF4-FFF2-40B4-BE49-F238E27FC236}">
                <a16:creationId xmlns:a16="http://schemas.microsoft.com/office/drawing/2014/main" id="{45AF8896-7BC7-78A9-75C6-7278F4CF2705}"/>
              </a:ext>
            </a:extLst>
          </p:cNvPr>
          <p:cNvSpPr/>
          <p:nvPr/>
        </p:nvSpPr>
        <p:spPr>
          <a:xfrm>
            <a:off x="732287" y="1698625"/>
            <a:ext cx="1203649" cy="45719"/>
          </a:xfrm>
          <a:prstGeom prst="rect">
            <a:avLst/>
          </a:prstGeom>
          <a:solidFill>
            <a:srgbClr val="BEFF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" name="Imagen 1" descr="Interfaz de usuario gráfica, Aplicación&#10;&#10;El contenido generado por IA puede ser incorrecto.">
            <a:hlinkClick r:id="rId7"/>
            <a:extLst>
              <a:ext uri="{FF2B5EF4-FFF2-40B4-BE49-F238E27FC236}">
                <a16:creationId xmlns:a16="http://schemas.microsoft.com/office/drawing/2014/main" id="{9B9F4606-BD76-5528-4271-5C67D0A8EC5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346" y="290011"/>
            <a:ext cx="1843935" cy="56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9282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8848FA-E68B-4DBA-E5D8-8B3F6B66D4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id="{7C225591-92D8-9ABB-E9CE-8E53D69EB3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3363"/>
            <a:ext cx="10515600" cy="707325"/>
          </a:xfrm>
        </p:spPr>
        <p:txBody>
          <a:bodyPr>
            <a:noAutofit/>
          </a:bodyPr>
          <a:lstStyle/>
          <a:p>
            <a:r>
              <a:rPr lang="es-MX" sz="2800" dirty="0">
                <a:solidFill>
                  <a:srgbClr val="5266FB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Antes de proyectar: validar supuestos 2026 con IA</a:t>
            </a:r>
            <a:endParaRPr lang="es-CO" sz="2800" dirty="0">
              <a:solidFill>
                <a:srgbClr val="5266FB"/>
              </a:solidFill>
            </a:endParaRP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25D9E63-3DE6-D856-7A85-7EFE919FC4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/>
              <a:t>Uso de IA tipo </a:t>
            </a:r>
            <a:r>
              <a:rPr lang="es-MX" dirty="0" err="1"/>
              <a:t>Perplexity</a:t>
            </a:r>
            <a:r>
              <a:rPr lang="es-MX" dirty="0"/>
              <a:t> para validar supuestos clave:</a:t>
            </a:r>
          </a:p>
          <a:p>
            <a:pPr lvl="1"/>
            <a:r>
              <a:rPr lang="es-MX" dirty="0"/>
              <a:t>Inflación esperada para 2026</a:t>
            </a:r>
          </a:p>
          <a:p>
            <a:pPr lvl="1"/>
            <a:r>
              <a:rPr lang="es-MX" dirty="0"/>
              <a:t>Comportamiento esperado del consumo y del sector </a:t>
            </a:r>
            <a:r>
              <a:rPr lang="es-MX" dirty="0" err="1"/>
              <a:t>retail</a:t>
            </a:r>
            <a:endParaRPr lang="es-MX" dirty="0"/>
          </a:p>
          <a:p>
            <a:pPr lvl="1"/>
            <a:r>
              <a:rPr lang="es-MX" dirty="0"/>
              <a:t>Rango razonable de TRM, si aplica al negocio</a:t>
            </a:r>
          </a:p>
          <a:p>
            <a:pPr lvl="1"/>
            <a:endParaRPr lang="es-MX" dirty="0"/>
          </a:p>
          <a:p>
            <a:r>
              <a:rPr lang="es-MX" dirty="0"/>
              <a:t>Alineación de supuestos de crecimiento de ventas, variación de costos y comportamiento de gastos</a:t>
            </a:r>
          </a:p>
          <a:p>
            <a:endParaRPr lang="es-MX" dirty="0"/>
          </a:p>
          <a:p>
            <a:r>
              <a:rPr lang="es-MX" dirty="0"/>
              <a:t>La IA como soporte para que los supuestos estén dentro de un rango realista y documentado</a:t>
            </a:r>
            <a:endParaRPr lang="es-CO" dirty="0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01563291-558E-0E02-F635-85E5ADBB2104}"/>
              </a:ext>
            </a:extLst>
          </p:cNvPr>
          <p:cNvSpPr/>
          <p:nvPr/>
        </p:nvSpPr>
        <p:spPr>
          <a:xfrm>
            <a:off x="732287" y="1698625"/>
            <a:ext cx="1203649" cy="45719"/>
          </a:xfrm>
          <a:prstGeom prst="rect">
            <a:avLst/>
          </a:prstGeom>
          <a:solidFill>
            <a:srgbClr val="BEFF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" name="Imagen 1" descr="Interfaz de usuario gráfica, Aplicación&#10;&#10;El contenido generado por IA puede ser incorrecto.">
            <a:hlinkClick r:id="rId2"/>
            <a:extLst>
              <a:ext uri="{FF2B5EF4-FFF2-40B4-BE49-F238E27FC236}">
                <a16:creationId xmlns:a16="http://schemas.microsoft.com/office/drawing/2014/main" id="{7D60575E-DEEF-0965-BF3D-0FFB2C3907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346" y="290011"/>
            <a:ext cx="1843935" cy="56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6597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4F09AB-B959-9030-A789-B48C1681C9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id="{DAE8DB9E-48E7-4DF6-D3D7-F2231B793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3363"/>
            <a:ext cx="10515600" cy="707325"/>
          </a:xfrm>
        </p:spPr>
        <p:txBody>
          <a:bodyPr>
            <a:noAutofit/>
          </a:bodyPr>
          <a:lstStyle/>
          <a:p>
            <a:r>
              <a:rPr lang="es-MX" sz="2800" dirty="0" err="1">
                <a:solidFill>
                  <a:srgbClr val="5266FB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ChatGPT</a:t>
            </a:r>
            <a:r>
              <a:rPr lang="es-MX" sz="2800" dirty="0">
                <a:solidFill>
                  <a:srgbClr val="5266FB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: construcción del presupuesto 2026 en tres escenarios</a:t>
            </a:r>
            <a:endParaRPr lang="es-CO" sz="2800" dirty="0">
              <a:solidFill>
                <a:srgbClr val="5266FB"/>
              </a:solidFill>
            </a:endParaRP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1CBF03A-2673-9A96-797D-DFC24AAE7C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MX" dirty="0"/>
              <a:t>Entrada a la IA:</a:t>
            </a:r>
          </a:p>
          <a:p>
            <a:pPr lvl="1"/>
            <a:r>
              <a:rPr lang="es-MX" dirty="0"/>
              <a:t>Presupuesto 2025 detallado</a:t>
            </a:r>
          </a:p>
          <a:p>
            <a:pPr lvl="1"/>
            <a:r>
              <a:rPr lang="es-MX" dirty="0"/>
              <a:t>Supuestos validados para 2026</a:t>
            </a:r>
          </a:p>
          <a:p>
            <a:pPr lvl="1"/>
            <a:endParaRPr lang="es-MX" dirty="0"/>
          </a:p>
          <a:p>
            <a:pPr marL="0" indent="0">
              <a:buNone/>
            </a:pPr>
            <a:r>
              <a:rPr lang="es-MX" dirty="0"/>
              <a:t>Salida esperada: presupuesto 2026 en tres escenarios:</a:t>
            </a:r>
          </a:p>
          <a:p>
            <a:pPr lvl="1"/>
            <a:r>
              <a:rPr lang="es-MX" dirty="0"/>
              <a:t>Escenario negativo: caída de ventas y presión al alza en costos</a:t>
            </a:r>
          </a:p>
          <a:p>
            <a:pPr lvl="1"/>
            <a:r>
              <a:rPr lang="es-MX" dirty="0"/>
              <a:t>Escenario base: continuidad con supuestos validados</a:t>
            </a:r>
          </a:p>
          <a:p>
            <a:pPr lvl="1"/>
            <a:r>
              <a:rPr lang="es-MX" dirty="0"/>
              <a:t>Escenario positivo: mejora de ventas y eficiencia en gastos</a:t>
            </a:r>
          </a:p>
          <a:p>
            <a:pPr lvl="1"/>
            <a:endParaRPr lang="es-MX" dirty="0"/>
          </a:p>
          <a:p>
            <a:pPr marL="0" indent="0">
              <a:buNone/>
            </a:pPr>
            <a:r>
              <a:rPr lang="es-MX" dirty="0"/>
              <a:t>La IA automatiza la proyección mensual de ingresos, costos y gastos para cada escenario</a:t>
            </a:r>
            <a:endParaRPr lang="es-CO" dirty="0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D7D0D8EC-6F20-5CFA-B205-BBDDA79ECBCB}"/>
              </a:ext>
            </a:extLst>
          </p:cNvPr>
          <p:cNvSpPr/>
          <p:nvPr/>
        </p:nvSpPr>
        <p:spPr>
          <a:xfrm>
            <a:off x="732287" y="1698625"/>
            <a:ext cx="1203649" cy="45719"/>
          </a:xfrm>
          <a:prstGeom prst="rect">
            <a:avLst/>
          </a:prstGeom>
          <a:solidFill>
            <a:srgbClr val="BEFF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" name="Imagen 1" descr="Interfaz de usuario gráfica, Aplicación&#10;&#10;El contenido generado por IA puede ser incorrecto.">
            <a:hlinkClick r:id="rId2"/>
            <a:extLst>
              <a:ext uri="{FF2B5EF4-FFF2-40B4-BE49-F238E27FC236}">
                <a16:creationId xmlns:a16="http://schemas.microsoft.com/office/drawing/2014/main" id="{267A2FFE-709D-DEBF-C895-0ADDD18B3C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346" y="290011"/>
            <a:ext cx="1843935" cy="56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2104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A7B35D-6CAC-1C5F-93F6-0F06895F43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id="{0827DB6D-BC50-A0B5-29A2-95E25E7A5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3363"/>
            <a:ext cx="10515600" cy="707325"/>
          </a:xfrm>
        </p:spPr>
        <p:txBody>
          <a:bodyPr>
            <a:noAutofit/>
          </a:bodyPr>
          <a:lstStyle/>
          <a:p>
            <a:r>
              <a:rPr lang="es-MX" sz="2800" dirty="0">
                <a:solidFill>
                  <a:srgbClr val="5266FB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De presupuesto a modelo financiero completo 2026</a:t>
            </a:r>
            <a:endParaRPr lang="es-CO" sz="2800" dirty="0">
              <a:solidFill>
                <a:srgbClr val="5266FB"/>
              </a:solidFill>
            </a:endParaRP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D21796C-9514-57E6-8EA3-7266FEE0C5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MX" dirty="0"/>
              <a:t>A partir del presupuesto 2026 y del Balance base 2025, la IA ayuda a:</a:t>
            </a:r>
          </a:p>
          <a:p>
            <a:pPr lvl="1"/>
            <a:r>
              <a:rPr lang="es-MX" dirty="0"/>
              <a:t>Proyectar el Estado de Resultados 2026 (escenario base y escenarios alternos)</a:t>
            </a:r>
          </a:p>
          <a:p>
            <a:pPr lvl="1"/>
            <a:r>
              <a:rPr lang="es-MX" dirty="0"/>
              <a:t>Estimar el Balance 2026: caja, cuentas por cobrar, inventarios, cuentas por pagar, deuda y patrimonio</a:t>
            </a:r>
          </a:p>
          <a:p>
            <a:pPr lvl="1"/>
            <a:r>
              <a:rPr lang="es-MX" dirty="0"/>
              <a:t>Construir un Flujo de Caja operativo 2026 alineado con el P&amp;G y el Balance</a:t>
            </a:r>
          </a:p>
          <a:p>
            <a:pPr lvl="1"/>
            <a:endParaRPr lang="es-MX" dirty="0"/>
          </a:p>
          <a:p>
            <a:pPr marL="0" indent="0">
              <a:buNone/>
            </a:pPr>
            <a:r>
              <a:rPr lang="es-MX" dirty="0"/>
              <a:t>Se pasa de tener solo un presupuesto a tener un modelo financiero integrado</a:t>
            </a:r>
            <a:endParaRPr lang="es-CO" dirty="0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073404AD-05B2-E104-E56A-DAD7132BE445}"/>
              </a:ext>
            </a:extLst>
          </p:cNvPr>
          <p:cNvSpPr/>
          <p:nvPr/>
        </p:nvSpPr>
        <p:spPr>
          <a:xfrm>
            <a:off x="732287" y="1698625"/>
            <a:ext cx="1203649" cy="45719"/>
          </a:xfrm>
          <a:prstGeom prst="rect">
            <a:avLst/>
          </a:prstGeom>
          <a:solidFill>
            <a:srgbClr val="BEFF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" name="Imagen 1" descr="Interfaz de usuario gráfica, Aplicación&#10;&#10;El contenido generado por IA puede ser incorrecto.">
            <a:hlinkClick r:id="rId2"/>
            <a:extLst>
              <a:ext uri="{FF2B5EF4-FFF2-40B4-BE49-F238E27FC236}">
                <a16:creationId xmlns:a16="http://schemas.microsoft.com/office/drawing/2014/main" id="{33595F18-7981-D7FE-622C-86DB45701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346" y="290011"/>
            <a:ext cx="1843935" cy="56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71965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1016</TotalTime>
  <Words>971</Words>
  <Application>Microsoft Office PowerPoint</Application>
  <PresentationFormat>Panorámica</PresentationFormat>
  <Paragraphs>116</Paragraphs>
  <Slides>14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Open Sans ExtraBold</vt:lpstr>
      <vt:lpstr>Tema de Office</vt:lpstr>
      <vt:lpstr>Presentación de PowerPoint</vt:lpstr>
      <vt:lpstr>Qué vamos a hacer en esta hora</vt:lpstr>
      <vt:lpstr>Escenario base: empresa retail 2025</vt:lpstr>
      <vt:lpstr>Presupuesto 2025: ingresos, costos y gastos</vt:lpstr>
      <vt:lpstr>Punto de partida: P&amp;G y Balance 2025 (comparativo)</vt:lpstr>
      <vt:lpstr>Cómo se proyectaría 2026 de forma tradicional</vt:lpstr>
      <vt:lpstr>Antes de proyectar: validar supuestos 2026 con IA</vt:lpstr>
      <vt:lpstr>ChatGPT: construcción del presupuesto 2026 en tres escenarios</vt:lpstr>
      <vt:lpstr>De presupuesto a modelo financiero completo 2026</vt:lpstr>
      <vt:lpstr>Indicadores financieros que sí importan en la planeación 2026</vt:lpstr>
      <vt:lpstr>Análisis de sensibilidad: ¿qué pasa si…?</vt:lpstr>
      <vt:lpstr>Del modelo al simulador: diseño del dashboard de planeación</vt:lpstr>
      <vt:lpstr>Checklist para llevar esto a tu organización</vt:lpstr>
      <vt:lpstr>Conclusiones y preguntas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Steven Mauricio  Vargas Rojas</dc:creator>
  <cp:lastModifiedBy>francisco javier moreno diaz</cp:lastModifiedBy>
  <cp:revision>20</cp:revision>
  <dcterms:created xsi:type="dcterms:W3CDTF">2022-08-29T19:42:30Z</dcterms:created>
  <dcterms:modified xsi:type="dcterms:W3CDTF">2025-11-18T18:19:22Z</dcterms:modified>
</cp:coreProperties>
</file>