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9"/>
  </p:notesMasterIdLst>
  <p:sldIdLst>
    <p:sldId id="258" r:id="rId3"/>
    <p:sldId id="257" r:id="rId4"/>
    <p:sldId id="259" r:id="rId5"/>
    <p:sldId id="261" r:id="rId6"/>
    <p:sldId id="363" r:id="rId7"/>
    <p:sldId id="260" r:id="rId8"/>
    <p:sldId id="265" r:id="rId9"/>
    <p:sldId id="264" r:id="rId10"/>
    <p:sldId id="266" r:id="rId11"/>
    <p:sldId id="267" r:id="rId12"/>
    <p:sldId id="268" r:id="rId13"/>
    <p:sldId id="269" r:id="rId14"/>
    <p:sldId id="271" r:id="rId15"/>
    <p:sldId id="272" r:id="rId16"/>
    <p:sldId id="273" r:id="rId17"/>
    <p:sldId id="274" r:id="rId18"/>
    <p:sldId id="275" r:id="rId19"/>
    <p:sldId id="276" r:id="rId20"/>
    <p:sldId id="281" r:id="rId21"/>
    <p:sldId id="282" r:id="rId22"/>
    <p:sldId id="284" r:id="rId23"/>
    <p:sldId id="286" r:id="rId24"/>
    <p:sldId id="283" r:id="rId25"/>
    <p:sldId id="287" r:id="rId26"/>
    <p:sldId id="285" r:id="rId27"/>
    <p:sldId id="288" r:id="rId28"/>
    <p:sldId id="289" r:id="rId29"/>
    <p:sldId id="290" r:id="rId30"/>
    <p:sldId id="291" r:id="rId31"/>
    <p:sldId id="292" r:id="rId32"/>
    <p:sldId id="293" r:id="rId33"/>
    <p:sldId id="294" r:id="rId34"/>
    <p:sldId id="295" r:id="rId35"/>
    <p:sldId id="296" r:id="rId36"/>
    <p:sldId id="298" r:id="rId37"/>
    <p:sldId id="297" r:id="rId38"/>
    <p:sldId id="299" r:id="rId39"/>
    <p:sldId id="277" r:id="rId40"/>
    <p:sldId id="300" r:id="rId41"/>
    <p:sldId id="301" r:id="rId42"/>
    <p:sldId id="303" r:id="rId43"/>
    <p:sldId id="302" r:id="rId44"/>
    <p:sldId id="304" r:id="rId45"/>
    <p:sldId id="305" r:id="rId46"/>
    <p:sldId id="306" r:id="rId47"/>
    <p:sldId id="307" r:id="rId48"/>
    <p:sldId id="308" r:id="rId49"/>
    <p:sldId id="278" r:id="rId50"/>
    <p:sldId id="312" r:id="rId51"/>
    <p:sldId id="309" r:id="rId52"/>
    <p:sldId id="310" r:id="rId53"/>
    <p:sldId id="311" r:id="rId54"/>
    <p:sldId id="313" r:id="rId55"/>
    <p:sldId id="314" r:id="rId56"/>
    <p:sldId id="315" r:id="rId57"/>
    <p:sldId id="317" r:id="rId58"/>
    <p:sldId id="316" r:id="rId59"/>
    <p:sldId id="279" r:id="rId60"/>
    <p:sldId id="319" r:id="rId61"/>
    <p:sldId id="320" r:id="rId62"/>
    <p:sldId id="321" r:id="rId63"/>
    <p:sldId id="322" r:id="rId64"/>
    <p:sldId id="324" r:id="rId65"/>
    <p:sldId id="318" r:id="rId66"/>
    <p:sldId id="325" r:id="rId67"/>
    <p:sldId id="327" r:id="rId68"/>
    <p:sldId id="330" r:id="rId69"/>
    <p:sldId id="323" r:id="rId70"/>
    <p:sldId id="328" r:id="rId71"/>
    <p:sldId id="331" r:id="rId72"/>
    <p:sldId id="329" r:id="rId73"/>
    <p:sldId id="332" r:id="rId74"/>
    <p:sldId id="326" r:id="rId75"/>
    <p:sldId id="333" r:id="rId76"/>
    <p:sldId id="334" r:id="rId77"/>
    <p:sldId id="280" r:id="rId78"/>
    <p:sldId id="335" r:id="rId79"/>
    <p:sldId id="337" r:id="rId80"/>
    <p:sldId id="339" r:id="rId81"/>
    <p:sldId id="338" r:id="rId82"/>
    <p:sldId id="340" r:id="rId83"/>
    <p:sldId id="341" r:id="rId84"/>
    <p:sldId id="342" r:id="rId85"/>
    <p:sldId id="344" r:id="rId86"/>
    <p:sldId id="345" r:id="rId87"/>
    <p:sldId id="346" r:id="rId88"/>
    <p:sldId id="343" r:id="rId89"/>
    <p:sldId id="348" r:id="rId90"/>
    <p:sldId id="349" r:id="rId91"/>
    <p:sldId id="350" r:id="rId92"/>
    <p:sldId id="351" r:id="rId93"/>
    <p:sldId id="347" r:id="rId94"/>
    <p:sldId id="336" r:id="rId95"/>
    <p:sldId id="354" r:id="rId96"/>
    <p:sldId id="355" r:id="rId97"/>
    <p:sldId id="356" r:id="rId98"/>
    <p:sldId id="353" r:id="rId99"/>
    <p:sldId id="358" r:id="rId100"/>
    <p:sldId id="359" r:id="rId101"/>
    <p:sldId id="357" r:id="rId102"/>
    <p:sldId id="360" r:id="rId103"/>
    <p:sldId id="361" r:id="rId104"/>
    <p:sldId id="352" r:id="rId105"/>
    <p:sldId id="364" r:id="rId106"/>
    <p:sldId id="362" r:id="rId107"/>
    <p:sldId id="365" r:id="rId10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66FB"/>
    <a:srgbClr val="4C5EE7"/>
    <a:srgbClr val="BEFF5E"/>
    <a:srgbClr val="9499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44" autoAdjust="0"/>
    <p:restoredTop sz="94660"/>
  </p:normalViewPr>
  <p:slideViewPr>
    <p:cSldViewPr snapToGrid="0">
      <p:cViewPr varScale="1">
        <p:scale>
          <a:sx n="55" d="100"/>
          <a:sy n="55" d="100"/>
        </p:scale>
        <p:origin x="832"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heme" Target="theme/theme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ableStyles" Target="tableStyle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notesMaster" Target="notesMasters/notesMaster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viewProps" Target="viewProps.xml"/></Relationships>
</file>

<file path=ppt/diagrams/_rels/data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7.svg"/></Relationships>
</file>

<file path=ppt/diagrams/_rels/data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4" Type="http://schemas.openxmlformats.org/officeDocument/2006/relationships/image" Target="../media/image31.svg"/></Relationships>
</file>

<file path=ppt/diagrams/_rels/drawing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7.svg"/></Relationships>
</file>

<file path=ppt/diagrams/_rels/drawing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4" Type="http://schemas.openxmlformats.org/officeDocument/2006/relationships/image" Target="../media/image31.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6848F2-00C3-4C5D-A994-C5285DD0F1EE}"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1E12E49-7C8A-44D1-B708-F9C74A2E1BE6}">
      <dgm:prSet/>
      <dgm:spPr/>
      <dgm:t>
        <a:bodyPr/>
        <a:lstStyle/>
        <a:p>
          <a:r>
            <a:rPr lang="es-MX"/>
            <a:t>En enero de 2024, el Instituto de Auditores Internos (IIA) emitió las Normas Globales de Auditoría Interna (las Normas) cuya implementación debió realizarse antes del 9 de enero de 2025. </a:t>
          </a:r>
          <a:endParaRPr lang="en-US"/>
        </a:p>
      </dgm:t>
    </dgm:pt>
    <dgm:pt modelId="{89FE7F37-D53C-45DF-B2A8-E37BB63E12A7}" type="parTrans" cxnId="{3724EDA1-5116-4778-822E-7E8BC6993185}">
      <dgm:prSet/>
      <dgm:spPr/>
      <dgm:t>
        <a:bodyPr/>
        <a:lstStyle/>
        <a:p>
          <a:endParaRPr lang="en-US"/>
        </a:p>
      </dgm:t>
    </dgm:pt>
    <dgm:pt modelId="{0D9109A7-225A-454C-B450-6BCF13B4C767}" type="sibTrans" cxnId="{3724EDA1-5116-4778-822E-7E8BC6993185}">
      <dgm:prSet/>
      <dgm:spPr/>
      <dgm:t>
        <a:bodyPr/>
        <a:lstStyle/>
        <a:p>
          <a:endParaRPr lang="en-US"/>
        </a:p>
      </dgm:t>
    </dgm:pt>
    <dgm:pt modelId="{2D1FB275-86C5-4BA7-97C5-D7C1AEEE07FC}">
      <dgm:prSet/>
      <dgm:spPr/>
      <dgm:t>
        <a:bodyPr/>
        <a:lstStyle/>
        <a:p>
          <a:r>
            <a:rPr lang="es-MX"/>
            <a:t>Modificó la versión anterior, las Normas Internacionales para la Práctica Profesional de la Auditoría Interna, publicadas en 2017.</a:t>
          </a:r>
          <a:endParaRPr lang="en-US"/>
        </a:p>
      </dgm:t>
    </dgm:pt>
    <dgm:pt modelId="{CB46914A-D21D-47DE-B36E-522E44CD264A}" type="parTrans" cxnId="{6C262138-2DE0-4B6C-87AC-A936BF6C314B}">
      <dgm:prSet/>
      <dgm:spPr/>
      <dgm:t>
        <a:bodyPr/>
        <a:lstStyle/>
        <a:p>
          <a:endParaRPr lang="en-US"/>
        </a:p>
      </dgm:t>
    </dgm:pt>
    <dgm:pt modelId="{6BF54BD8-E9B0-4DA8-832C-AB5529168E08}" type="sibTrans" cxnId="{6C262138-2DE0-4B6C-87AC-A936BF6C314B}">
      <dgm:prSet/>
      <dgm:spPr/>
      <dgm:t>
        <a:bodyPr/>
        <a:lstStyle/>
        <a:p>
          <a:endParaRPr lang="en-US"/>
        </a:p>
      </dgm:t>
    </dgm:pt>
    <dgm:pt modelId="{DA4EC928-AAD6-49F0-A9C9-0E121923EAA1}" type="pres">
      <dgm:prSet presAssocID="{EC6848F2-00C3-4C5D-A994-C5285DD0F1EE}" presName="linear" presStyleCnt="0">
        <dgm:presLayoutVars>
          <dgm:animLvl val="lvl"/>
          <dgm:resizeHandles val="exact"/>
        </dgm:presLayoutVars>
      </dgm:prSet>
      <dgm:spPr/>
    </dgm:pt>
    <dgm:pt modelId="{7E5D8F8E-4ACD-4E26-A316-7D33AD36F7F4}" type="pres">
      <dgm:prSet presAssocID="{71E12E49-7C8A-44D1-B708-F9C74A2E1BE6}" presName="parentText" presStyleLbl="node1" presStyleIdx="0" presStyleCnt="2">
        <dgm:presLayoutVars>
          <dgm:chMax val="0"/>
          <dgm:bulletEnabled val="1"/>
        </dgm:presLayoutVars>
      </dgm:prSet>
      <dgm:spPr/>
    </dgm:pt>
    <dgm:pt modelId="{5976D9CA-6F93-4404-ADAD-B4051E1AEA97}" type="pres">
      <dgm:prSet presAssocID="{0D9109A7-225A-454C-B450-6BCF13B4C767}" presName="spacer" presStyleCnt="0"/>
      <dgm:spPr/>
    </dgm:pt>
    <dgm:pt modelId="{378308A3-EF61-4986-9537-9A6E731BEF9C}" type="pres">
      <dgm:prSet presAssocID="{2D1FB275-86C5-4BA7-97C5-D7C1AEEE07FC}" presName="parentText" presStyleLbl="node1" presStyleIdx="1" presStyleCnt="2">
        <dgm:presLayoutVars>
          <dgm:chMax val="0"/>
          <dgm:bulletEnabled val="1"/>
        </dgm:presLayoutVars>
      </dgm:prSet>
      <dgm:spPr/>
    </dgm:pt>
  </dgm:ptLst>
  <dgm:cxnLst>
    <dgm:cxn modelId="{BF18F235-8905-4281-87D5-EBD35D916E07}" type="presOf" srcId="{2D1FB275-86C5-4BA7-97C5-D7C1AEEE07FC}" destId="{378308A3-EF61-4986-9537-9A6E731BEF9C}" srcOrd="0" destOrd="0" presId="urn:microsoft.com/office/officeart/2005/8/layout/vList2"/>
    <dgm:cxn modelId="{6C262138-2DE0-4B6C-87AC-A936BF6C314B}" srcId="{EC6848F2-00C3-4C5D-A994-C5285DD0F1EE}" destId="{2D1FB275-86C5-4BA7-97C5-D7C1AEEE07FC}" srcOrd="1" destOrd="0" parTransId="{CB46914A-D21D-47DE-B36E-522E44CD264A}" sibTransId="{6BF54BD8-E9B0-4DA8-832C-AB5529168E08}"/>
    <dgm:cxn modelId="{C1B34442-AC13-438A-9DEB-AE8BA8F011F6}" type="presOf" srcId="{71E12E49-7C8A-44D1-B708-F9C74A2E1BE6}" destId="{7E5D8F8E-4ACD-4E26-A316-7D33AD36F7F4}" srcOrd="0" destOrd="0" presId="urn:microsoft.com/office/officeart/2005/8/layout/vList2"/>
    <dgm:cxn modelId="{0C666F98-2E95-4090-8B71-5980396C2D7E}" type="presOf" srcId="{EC6848F2-00C3-4C5D-A994-C5285DD0F1EE}" destId="{DA4EC928-AAD6-49F0-A9C9-0E121923EAA1}" srcOrd="0" destOrd="0" presId="urn:microsoft.com/office/officeart/2005/8/layout/vList2"/>
    <dgm:cxn modelId="{3724EDA1-5116-4778-822E-7E8BC6993185}" srcId="{EC6848F2-00C3-4C5D-A994-C5285DD0F1EE}" destId="{71E12E49-7C8A-44D1-B708-F9C74A2E1BE6}" srcOrd="0" destOrd="0" parTransId="{89FE7F37-D53C-45DF-B2A8-E37BB63E12A7}" sibTransId="{0D9109A7-225A-454C-B450-6BCF13B4C767}"/>
    <dgm:cxn modelId="{1C8711A5-413F-4132-8A88-D5480FA75A0C}" type="presParOf" srcId="{DA4EC928-AAD6-49F0-A9C9-0E121923EAA1}" destId="{7E5D8F8E-4ACD-4E26-A316-7D33AD36F7F4}" srcOrd="0" destOrd="0" presId="urn:microsoft.com/office/officeart/2005/8/layout/vList2"/>
    <dgm:cxn modelId="{6CC1D5E4-ACD9-4E60-A500-722575E51EF1}" type="presParOf" srcId="{DA4EC928-AAD6-49F0-A9C9-0E121923EAA1}" destId="{5976D9CA-6F93-4404-ADAD-B4051E1AEA97}" srcOrd="1" destOrd="0" presId="urn:microsoft.com/office/officeart/2005/8/layout/vList2"/>
    <dgm:cxn modelId="{ED93B241-1311-45FA-8088-9C463A514869}" type="presParOf" srcId="{DA4EC928-AAD6-49F0-A9C9-0E121923EAA1}" destId="{378308A3-EF61-4986-9537-9A6E731BEF9C}"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DF48507-E043-4ED9-B437-A1E7B50C4948}"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7EA7308F-E7CD-40E3-A208-1B79197D8B39}">
      <dgm:prSet/>
      <dgm:spPr/>
      <dgm:t>
        <a:bodyPr/>
        <a:lstStyle/>
        <a:p>
          <a:r>
            <a:rPr lang="es-MX"/>
            <a:t>• Papeles de trabajo.</a:t>
          </a:r>
          <a:endParaRPr lang="en-US"/>
        </a:p>
      </dgm:t>
    </dgm:pt>
    <dgm:pt modelId="{306FFCE2-B334-4551-BD81-6C5FFCCAEBC6}" type="parTrans" cxnId="{5F61E2AC-AFEE-4932-95CB-174603BE330B}">
      <dgm:prSet/>
      <dgm:spPr/>
      <dgm:t>
        <a:bodyPr/>
        <a:lstStyle/>
        <a:p>
          <a:endParaRPr lang="en-US"/>
        </a:p>
      </dgm:t>
    </dgm:pt>
    <dgm:pt modelId="{2FD17290-FD0F-4E6D-8956-16BF2094D657}" type="sibTrans" cxnId="{5F61E2AC-AFEE-4932-95CB-174603BE330B}">
      <dgm:prSet/>
      <dgm:spPr/>
      <dgm:t>
        <a:bodyPr/>
        <a:lstStyle/>
        <a:p>
          <a:endParaRPr lang="en-US"/>
        </a:p>
      </dgm:t>
    </dgm:pt>
    <dgm:pt modelId="{8DEA3199-A31F-46B9-AF86-70473CD694E1}">
      <dgm:prSet/>
      <dgm:spPr/>
      <dgm:t>
        <a:bodyPr/>
        <a:lstStyle/>
        <a:p>
          <a:r>
            <a:rPr lang="es-MX"/>
            <a:t>• Matrices de riesgos y controles.</a:t>
          </a:r>
          <a:endParaRPr lang="en-US"/>
        </a:p>
      </dgm:t>
    </dgm:pt>
    <dgm:pt modelId="{CB050B6C-FA3E-4375-992A-31F6BBE71E19}" type="parTrans" cxnId="{961EB548-157E-4F17-8F1C-BCACF84E4137}">
      <dgm:prSet/>
      <dgm:spPr/>
      <dgm:t>
        <a:bodyPr/>
        <a:lstStyle/>
        <a:p>
          <a:endParaRPr lang="en-US"/>
        </a:p>
      </dgm:t>
    </dgm:pt>
    <dgm:pt modelId="{BC73D1AF-F5AA-4480-BE01-57A2238FDBAB}" type="sibTrans" cxnId="{961EB548-157E-4F17-8F1C-BCACF84E4137}">
      <dgm:prSet/>
      <dgm:spPr/>
      <dgm:t>
        <a:bodyPr/>
        <a:lstStyle/>
        <a:p>
          <a:endParaRPr lang="en-US"/>
        </a:p>
      </dgm:t>
    </dgm:pt>
    <dgm:pt modelId="{C6704D73-F772-4E99-9F89-385C86B60135}">
      <dgm:prSet/>
      <dgm:spPr/>
      <dgm:t>
        <a:bodyPr/>
        <a:lstStyle/>
        <a:p>
          <a:r>
            <a:rPr lang="es-MX"/>
            <a:t>• Evidencia suficiente y adecuada.</a:t>
          </a:r>
          <a:endParaRPr lang="en-US"/>
        </a:p>
      </dgm:t>
    </dgm:pt>
    <dgm:pt modelId="{2BB0AB0E-0D4E-4387-9907-34B4E2CD4314}" type="parTrans" cxnId="{B2F23C35-2AF0-4C61-8EB1-92D5F5A5E70B}">
      <dgm:prSet/>
      <dgm:spPr/>
      <dgm:t>
        <a:bodyPr/>
        <a:lstStyle/>
        <a:p>
          <a:endParaRPr lang="en-US"/>
        </a:p>
      </dgm:t>
    </dgm:pt>
    <dgm:pt modelId="{B03FC2AA-981F-4A4E-ACB0-CE1E60D9ED54}" type="sibTrans" cxnId="{B2F23C35-2AF0-4C61-8EB1-92D5F5A5E70B}">
      <dgm:prSet/>
      <dgm:spPr/>
      <dgm:t>
        <a:bodyPr/>
        <a:lstStyle/>
        <a:p>
          <a:endParaRPr lang="en-US"/>
        </a:p>
      </dgm:t>
    </dgm:pt>
    <dgm:pt modelId="{114E0BCD-5B01-4918-95C2-EF75C9853D26}" type="pres">
      <dgm:prSet presAssocID="{5DF48507-E043-4ED9-B437-A1E7B50C4948}" presName="vert0" presStyleCnt="0">
        <dgm:presLayoutVars>
          <dgm:dir/>
          <dgm:animOne val="branch"/>
          <dgm:animLvl val="lvl"/>
        </dgm:presLayoutVars>
      </dgm:prSet>
      <dgm:spPr/>
    </dgm:pt>
    <dgm:pt modelId="{0D0D11BB-9C60-4875-89F4-FB955EFDC8CF}" type="pres">
      <dgm:prSet presAssocID="{7EA7308F-E7CD-40E3-A208-1B79197D8B39}" presName="thickLine" presStyleLbl="alignNode1" presStyleIdx="0" presStyleCnt="3"/>
      <dgm:spPr/>
    </dgm:pt>
    <dgm:pt modelId="{D60C4DF9-1945-4EA3-9F98-00AB990C91D2}" type="pres">
      <dgm:prSet presAssocID="{7EA7308F-E7CD-40E3-A208-1B79197D8B39}" presName="horz1" presStyleCnt="0"/>
      <dgm:spPr/>
    </dgm:pt>
    <dgm:pt modelId="{CA466C38-48D4-4089-BB5B-BAE264705719}" type="pres">
      <dgm:prSet presAssocID="{7EA7308F-E7CD-40E3-A208-1B79197D8B39}" presName="tx1" presStyleLbl="revTx" presStyleIdx="0" presStyleCnt="3"/>
      <dgm:spPr/>
    </dgm:pt>
    <dgm:pt modelId="{F2558B45-3169-4769-BFE8-CD3E574B0587}" type="pres">
      <dgm:prSet presAssocID="{7EA7308F-E7CD-40E3-A208-1B79197D8B39}" presName="vert1" presStyleCnt="0"/>
      <dgm:spPr/>
    </dgm:pt>
    <dgm:pt modelId="{FAB01E79-7029-4CC2-8A57-4A120B59F19B}" type="pres">
      <dgm:prSet presAssocID="{8DEA3199-A31F-46B9-AF86-70473CD694E1}" presName="thickLine" presStyleLbl="alignNode1" presStyleIdx="1" presStyleCnt="3"/>
      <dgm:spPr/>
    </dgm:pt>
    <dgm:pt modelId="{BE255EEF-B992-4142-85CE-47DE403299E4}" type="pres">
      <dgm:prSet presAssocID="{8DEA3199-A31F-46B9-AF86-70473CD694E1}" presName="horz1" presStyleCnt="0"/>
      <dgm:spPr/>
    </dgm:pt>
    <dgm:pt modelId="{A7DC5209-66A9-4D76-9471-B1513C2B7474}" type="pres">
      <dgm:prSet presAssocID="{8DEA3199-A31F-46B9-AF86-70473CD694E1}" presName="tx1" presStyleLbl="revTx" presStyleIdx="1" presStyleCnt="3"/>
      <dgm:spPr/>
    </dgm:pt>
    <dgm:pt modelId="{13305827-324F-4A81-9C0F-4CCF51140F3C}" type="pres">
      <dgm:prSet presAssocID="{8DEA3199-A31F-46B9-AF86-70473CD694E1}" presName="vert1" presStyleCnt="0"/>
      <dgm:spPr/>
    </dgm:pt>
    <dgm:pt modelId="{2B827A8D-B953-4396-861F-B391A1658EA0}" type="pres">
      <dgm:prSet presAssocID="{C6704D73-F772-4E99-9F89-385C86B60135}" presName="thickLine" presStyleLbl="alignNode1" presStyleIdx="2" presStyleCnt="3"/>
      <dgm:spPr/>
    </dgm:pt>
    <dgm:pt modelId="{C6D48DAC-F8E5-433E-BC89-84AB0E853A6F}" type="pres">
      <dgm:prSet presAssocID="{C6704D73-F772-4E99-9F89-385C86B60135}" presName="horz1" presStyleCnt="0"/>
      <dgm:spPr/>
    </dgm:pt>
    <dgm:pt modelId="{856393B4-DFF9-4B5C-8CA4-6562CD3CC823}" type="pres">
      <dgm:prSet presAssocID="{C6704D73-F772-4E99-9F89-385C86B60135}" presName="tx1" presStyleLbl="revTx" presStyleIdx="2" presStyleCnt="3"/>
      <dgm:spPr/>
    </dgm:pt>
    <dgm:pt modelId="{D7E52C05-F8F9-42A8-8062-A771CD7444EB}" type="pres">
      <dgm:prSet presAssocID="{C6704D73-F772-4E99-9F89-385C86B60135}" presName="vert1" presStyleCnt="0"/>
      <dgm:spPr/>
    </dgm:pt>
  </dgm:ptLst>
  <dgm:cxnLst>
    <dgm:cxn modelId="{5C483010-9123-4E4E-840A-CD424D8F82E3}" type="presOf" srcId="{7EA7308F-E7CD-40E3-A208-1B79197D8B39}" destId="{CA466C38-48D4-4089-BB5B-BAE264705719}" srcOrd="0" destOrd="0" presId="urn:microsoft.com/office/officeart/2008/layout/LinedList"/>
    <dgm:cxn modelId="{245F662B-F675-4283-8B6C-C2C1E17C0547}" type="presOf" srcId="{C6704D73-F772-4E99-9F89-385C86B60135}" destId="{856393B4-DFF9-4B5C-8CA4-6562CD3CC823}" srcOrd="0" destOrd="0" presId="urn:microsoft.com/office/officeart/2008/layout/LinedList"/>
    <dgm:cxn modelId="{4BE7992B-34FE-4C70-A4E6-1E59792807F9}" type="presOf" srcId="{5DF48507-E043-4ED9-B437-A1E7B50C4948}" destId="{114E0BCD-5B01-4918-95C2-EF75C9853D26}" srcOrd="0" destOrd="0" presId="urn:microsoft.com/office/officeart/2008/layout/LinedList"/>
    <dgm:cxn modelId="{B2F23C35-2AF0-4C61-8EB1-92D5F5A5E70B}" srcId="{5DF48507-E043-4ED9-B437-A1E7B50C4948}" destId="{C6704D73-F772-4E99-9F89-385C86B60135}" srcOrd="2" destOrd="0" parTransId="{2BB0AB0E-0D4E-4387-9907-34B4E2CD4314}" sibTransId="{B03FC2AA-981F-4A4E-ACB0-CE1E60D9ED54}"/>
    <dgm:cxn modelId="{961EB548-157E-4F17-8F1C-BCACF84E4137}" srcId="{5DF48507-E043-4ED9-B437-A1E7B50C4948}" destId="{8DEA3199-A31F-46B9-AF86-70473CD694E1}" srcOrd="1" destOrd="0" parTransId="{CB050B6C-FA3E-4375-992A-31F6BBE71E19}" sibTransId="{BC73D1AF-F5AA-4480-BE01-57A2238FDBAB}"/>
    <dgm:cxn modelId="{12B15699-E719-40C7-990F-98C91F8F84EC}" type="presOf" srcId="{8DEA3199-A31F-46B9-AF86-70473CD694E1}" destId="{A7DC5209-66A9-4D76-9471-B1513C2B7474}" srcOrd="0" destOrd="0" presId="urn:microsoft.com/office/officeart/2008/layout/LinedList"/>
    <dgm:cxn modelId="{5F61E2AC-AFEE-4932-95CB-174603BE330B}" srcId="{5DF48507-E043-4ED9-B437-A1E7B50C4948}" destId="{7EA7308F-E7CD-40E3-A208-1B79197D8B39}" srcOrd="0" destOrd="0" parTransId="{306FFCE2-B334-4551-BD81-6C5FFCCAEBC6}" sibTransId="{2FD17290-FD0F-4E6D-8956-16BF2094D657}"/>
    <dgm:cxn modelId="{E71007CB-A436-4C59-BDC0-460038F63285}" type="presParOf" srcId="{114E0BCD-5B01-4918-95C2-EF75C9853D26}" destId="{0D0D11BB-9C60-4875-89F4-FB955EFDC8CF}" srcOrd="0" destOrd="0" presId="urn:microsoft.com/office/officeart/2008/layout/LinedList"/>
    <dgm:cxn modelId="{2388DEB7-3BF1-41B3-AF45-559FA47C3251}" type="presParOf" srcId="{114E0BCD-5B01-4918-95C2-EF75C9853D26}" destId="{D60C4DF9-1945-4EA3-9F98-00AB990C91D2}" srcOrd="1" destOrd="0" presId="urn:microsoft.com/office/officeart/2008/layout/LinedList"/>
    <dgm:cxn modelId="{4634692E-5E12-41DE-809C-FAFACDEAEBDE}" type="presParOf" srcId="{D60C4DF9-1945-4EA3-9F98-00AB990C91D2}" destId="{CA466C38-48D4-4089-BB5B-BAE264705719}" srcOrd="0" destOrd="0" presId="urn:microsoft.com/office/officeart/2008/layout/LinedList"/>
    <dgm:cxn modelId="{1FCAD6F3-A614-4F9C-A77F-DCEA543CCF64}" type="presParOf" srcId="{D60C4DF9-1945-4EA3-9F98-00AB990C91D2}" destId="{F2558B45-3169-4769-BFE8-CD3E574B0587}" srcOrd="1" destOrd="0" presId="urn:microsoft.com/office/officeart/2008/layout/LinedList"/>
    <dgm:cxn modelId="{E31339A0-269C-44BF-BC29-0692E17B0777}" type="presParOf" srcId="{114E0BCD-5B01-4918-95C2-EF75C9853D26}" destId="{FAB01E79-7029-4CC2-8A57-4A120B59F19B}" srcOrd="2" destOrd="0" presId="urn:microsoft.com/office/officeart/2008/layout/LinedList"/>
    <dgm:cxn modelId="{040AB7FB-A2E2-4932-A212-C6F6C6EBD419}" type="presParOf" srcId="{114E0BCD-5B01-4918-95C2-EF75C9853D26}" destId="{BE255EEF-B992-4142-85CE-47DE403299E4}" srcOrd="3" destOrd="0" presId="urn:microsoft.com/office/officeart/2008/layout/LinedList"/>
    <dgm:cxn modelId="{1922F900-9F78-4004-97AC-E7653B52841E}" type="presParOf" srcId="{BE255EEF-B992-4142-85CE-47DE403299E4}" destId="{A7DC5209-66A9-4D76-9471-B1513C2B7474}" srcOrd="0" destOrd="0" presId="urn:microsoft.com/office/officeart/2008/layout/LinedList"/>
    <dgm:cxn modelId="{FFDD5BE6-3B22-4DF6-A2E8-3D9C42A011F8}" type="presParOf" srcId="{BE255EEF-B992-4142-85CE-47DE403299E4}" destId="{13305827-324F-4A81-9C0F-4CCF51140F3C}" srcOrd="1" destOrd="0" presId="urn:microsoft.com/office/officeart/2008/layout/LinedList"/>
    <dgm:cxn modelId="{07EC9621-AA1E-4521-82AD-EAE7C55A77C5}" type="presParOf" srcId="{114E0BCD-5B01-4918-95C2-EF75C9853D26}" destId="{2B827A8D-B953-4396-861F-B391A1658EA0}" srcOrd="4" destOrd="0" presId="urn:microsoft.com/office/officeart/2008/layout/LinedList"/>
    <dgm:cxn modelId="{206B18B7-9923-429D-80A5-974BDE700132}" type="presParOf" srcId="{114E0BCD-5B01-4918-95C2-EF75C9853D26}" destId="{C6D48DAC-F8E5-433E-BC89-84AB0E853A6F}" srcOrd="5" destOrd="0" presId="urn:microsoft.com/office/officeart/2008/layout/LinedList"/>
    <dgm:cxn modelId="{71F2CD20-B877-4F46-9396-090A90FE1716}" type="presParOf" srcId="{C6D48DAC-F8E5-433E-BC89-84AB0E853A6F}" destId="{856393B4-DFF9-4B5C-8CA4-6562CD3CC823}" srcOrd="0" destOrd="0" presId="urn:microsoft.com/office/officeart/2008/layout/LinedList"/>
    <dgm:cxn modelId="{60D8A5DC-3D7A-47AF-BC13-0440ADF566DC}" type="presParOf" srcId="{C6D48DAC-F8E5-433E-BC89-84AB0E853A6F}" destId="{D7E52C05-F8F9-42A8-8062-A771CD7444E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1776CC3-C947-4F33-9EDE-C33BD0DF9757}"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4ADBB32B-498F-4973-A968-BDD5011874F3}">
      <dgm:prSet/>
      <dgm:spPr/>
      <dgm:t>
        <a:bodyPr/>
        <a:lstStyle/>
        <a:p>
          <a:r>
            <a:rPr lang="es-MX"/>
            <a:t>• Canales formales con el auditado.</a:t>
          </a:r>
          <a:endParaRPr lang="en-US"/>
        </a:p>
      </dgm:t>
    </dgm:pt>
    <dgm:pt modelId="{CDB8E98E-6AA6-4412-A1F4-40E2D5666EB6}" type="parTrans" cxnId="{90326E14-8AA7-4A11-AB85-F9F1E801F4DC}">
      <dgm:prSet/>
      <dgm:spPr/>
      <dgm:t>
        <a:bodyPr/>
        <a:lstStyle/>
        <a:p>
          <a:endParaRPr lang="en-US"/>
        </a:p>
      </dgm:t>
    </dgm:pt>
    <dgm:pt modelId="{D1167785-EBC7-4C92-AAA8-58C37EC4094B}" type="sibTrans" cxnId="{90326E14-8AA7-4A11-AB85-F9F1E801F4DC}">
      <dgm:prSet/>
      <dgm:spPr/>
      <dgm:t>
        <a:bodyPr/>
        <a:lstStyle/>
        <a:p>
          <a:endParaRPr lang="en-US"/>
        </a:p>
      </dgm:t>
    </dgm:pt>
    <dgm:pt modelId="{D11F945A-684E-439D-A776-E2F753BA9530}">
      <dgm:prSet/>
      <dgm:spPr/>
      <dgm:t>
        <a:bodyPr/>
        <a:lstStyle/>
        <a:p>
          <a:r>
            <a:rPr lang="es-MX"/>
            <a:t>• Informes intermedios y finales.</a:t>
          </a:r>
          <a:endParaRPr lang="en-US"/>
        </a:p>
      </dgm:t>
    </dgm:pt>
    <dgm:pt modelId="{744B3E0D-4AED-4EB6-9E95-EE6691E41F77}" type="parTrans" cxnId="{B1BEAAF7-9D45-45DC-8725-2247BDBCF3B0}">
      <dgm:prSet/>
      <dgm:spPr/>
      <dgm:t>
        <a:bodyPr/>
        <a:lstStyle/>
        <a:p>
          <a:endParaRPr lang="en-US"/>
        </a:p>
      </dgm:t>
    </dgm:pt>
    <dgm:pt modelId="{DFC02B4A-E4DB-4E31-A450-6F596E91C240}" type="sibTrans" cxnId="{B1BEAAF7-9D45-45DC-8725-2247BDBCF3B0}">
      <dgm:prSet/>
      <dgm:spPr/>
      <dgm:t>
        <a:bodyPr/>
        <a:lstStyle/>
        <a:p>
          <a:endParaRPr lang="en-US"/>
        </a:p>
      </dgm:t>
    </dgm:pt>
    <dgm:pt modelId="{9FA2D9BE-D287-4E4F-90C3-3E836B78C5CA}">
      <dgm:prSet/>
      <dgm:spPr/>
      <dgm:t>
        <a:bodyPr/>
        <a:lstStyle/>
        <a:p>
          <a:r>
            <a:rPr lang="es-MX"/>
            <a:t>• Retroalimentación y seguimiento.</a:t>
          </a:r>
          <a:endParaRPr lang="en-US"/>
        </a:p>
      </dgm:t>
    </dgm:pt>
    <dgm:pt modelId="{F4283B08-90CF-4850-AC3E-61669D5B0A1C}" type="parTrans" cxnId="{17842639-4E31-4C30-A978-9B225E25B0BA}">
      <dgm:prSet/>
      <dgm:spPr/>
      <dgm:t>
        <a:bodyPr/>
        <a:lstStyle/>
        <a:p>
          <a:endParaRPr lang="en-US"/>
        </a:p>
      </dgm:t>
    </dgm:pt>
    <dgm:pt modelId="{09404031-728E-4AF0-A227-D31A386D1FB2}" type="sibTrans" cxnId="{17842639-4E31-4C30-A978-9B225E25B0BA}">
      <dgm:prSet/>
      <dgm:spPr/>
      <dgm:t>
        <a:bodyPr/>
        <a:lstStyle/>
        <a:p>
          <a:endParaRPr lang="en-US"/>
        </a:p>
      </dgm:t>
    </dgm:pt>
    <dgm:pt modelId="{C9CC9D38-C153-4565-9532-439B0F59A6B9}" type="pres">
      <dgm:prSet presAssocID="{51776CC3-C947-4F33-9EDE-C33BD0DF9757}" presName="vert0" presStyleCnt="0">
        <dgm:presLayoutVars>
          <dgm:dir/>
          <dgm:animOne val="branch"/>
          <dgm:animLvl val="lvl"/>
        </dgm:presLayoutVars>
      </dgm:prSet>
      <dgm:spPr/>
    </dgm:pt>
    <dgm:pt modelId="{9004DFB9-FAC5-4F84-BCA4-31EC845D9B3A}" type="pres">
      <dgm:prSet presAssocID="{4ADBB32B-498F-4973-A968-BDD5011874F3}" presName="thickLine" presStyleLbl="alignNode1" presStyleIdx="0" presStyleCnt="3"/>
      <dgm:spPr/>
    </dgm:pt>
    <dgm:pt modelId="{BA7462FC-FE4A-4E24-8CD4-A8B72B9E1D12}" type="pres">
      <dgm:prSet presAssocID="{4ADBB32B-498F-4973-A968-BDD5011874F3}" presName="horz1" presStyleCnt="0"/>
      <dgm:spPr/>
    </dgm:pt>
    <dgm:pt modelId="{FA6E4A2D-2CE6-45E8-98BD-1A10877CC4CE}" type="pres">
      <dgm:prSet presAssocID="{4ADBB32B-498F-4973-A968-BDD5011874F3}" presName="tx1" presStyleLbl="revTx" presStyleIdx="0" presStyleCnt="3"/>
      <dgm:spPr/>
    </dgm:pt>
    <dgm:pt modelId="{A7B5C762-F34C-48B5-BD03-581243A01973}" type="pres">
      <dgm:prSet presAssocID="{4ADBB32B-498F-4973-A968-BDD5011874F3}" presName="vert1" presStyleCnt="0"/>
      <dgm:spPr/>
    </dgm:pt>
    <dgm:pt modelId="{29E20356-1BCE-4446-AB09-0E133F1DECFE}" type="pres">
      <dgm:prSet presAssocID="{D11F945A-684E-439D-A776-E2F753BA9530}" presName="thickLine" presStyleLbl="alignNode1" presStyleIdx="1" presStyleCnt="3"/>
      <dgm:spPr/>
    </dgm:pt>
    <dgm:pt modelId="{AD30E369-FAEC-4A1A-9D65-6DCEC3BF2152}" type="pres">
      <dgm:prSet presAssocID="{D11F945A-684E-439D-A776-E2F753BA9530}" presName="horz1" presStyleCnt="0"/>
      <dgm:spPr/>
    </dgm:pt>
    <dgm:pt modelId="{0CE9FA70-1DA6-487B-A097-40383C055457}" type="pres">
      <dgm:prSet presAssocID="{D11F945A-684E-439D-A776-E2F753BA9530}" presName="tx1" presStyleLbl="revTx" presStyleIdx="1" presStyleCnt="3"/>
      <dgm:spPr/>
    </dgm:pt>
    <dgm:pt modelId="{D15BD63F-8F8D-43D5-9A5C-2846D55C5DC4}" type="pres">
      <dgm:prSet presAssocID="{D11F945A-684E-439D-A776-E2F753BA9530}" presName="vert1" presStyleCnt="0"/>
      <dgm:spPr/>
    </dgm:pt>
    <dgm:pt modelId="{98548AF2-C0CB-4521-A587-EAB22D45CF4A}" type="pres">
      <dgm:prSet presAssocID="{9FA2D9BE-D287-4E4F-90C3-3E836B78C5CA}" presName="thickLine" presStyleLbl="alignNode1" presStyleIdx="2" presStyleCnt="3"/>
      <dgm:spPr/>
    </dgm:pt>
    <dgm:pt modelId="{95BAFA6B-75C2-43E1-A2DE-769D926B3B1D}" type="pres">
      <dgm:prSet presAssocID="{9FA2D9BE-D287-4E4F-90C3-3E836B78C5CA}" presName="horz1" presStyleCnt="0"/>
      <dgm:spPr/>
    </dgm:pt>
    <dgm:pt modelId="{5CBD5223-2F32-471E-9891-423A3C4BC8C3}" type="pres">
      <dgm:prSet presAssocID="{9FA2D9BE-D287-4E4F-90C3-3E836B78C5CA}" presName="tx1" presStyleLbl="revTx" presStyleIdx="2" presStyleCnt="3"/>
      <dgm:spPr/>
    </dgm:pt>
    <dgm:pt modelId="{53C10774-4D1B-4B62-89E2-17958022F637}" type="pres">
      <dgm:prSet presAssocID="{9FA2D9BE-D287-4E4F-90C3-3E836B78C5CA}" presName="vert1" presStyleCnt="0"/>
      <dgm:spPr/>
    </dgm:pt>
  </dgm:ptLst>
  <dgm:cxnLst>
    <dgm:cxn modelId="{0AF04B04-66CE-4A6C-8AD9-E4B65AF6FB7C}" type="presOf" srcId="{9FA2D9BE-D287-4E4F-90C3-3E836B78C5CA}" destId="{5CBD5223-2F32-471E-9891-423A3C4BC8C3}" srcOrd="0" destOrd="0" presId="urn:microsoft.com/office/officeart/2008/layout/LinedList"/>
    <dgm:cxn modelId="{90326E14-8AA7-4A11-AB85-F9F1E801F4DC}" srcId="{51776CC3-C947-4F33-9EDE-C33BD0DF9757}" destId="{4ADBB32B-498F-4973-A968-BDD5011874F3}" srcOrd="0" destOrd="0" parTransId="{CDB8E98E-6AA6-4412-A1F4-40E2D5666EB6}" sibTransId="{D1167785-EBC7-4C92-AAA8-58C37EC4094B}"/>
    <dgm:cxn modelId="{17842639-4E31-4C30-A978-9B225E25B0BA}" srcId="{51776CC3-C947-4F33-9EDE-C33BD0DF9757}" destId="{9FA2D9BE-D287-4E4F-90C3-3E836B78C5CA}" srcOrd="2" destOrd="0" parTransId="{F4283B08-90CF-4850-AC3E-61669D5B0A1C}" sibTransId="{09404031-728E-4AF0-A227-D31A386D1FB2}"/>
    <dgm:cxn modelId="{C0EA6A3A-9CC9-4064-B6A5-CF91AE3A611F}" type="presOf" srcId="{51776CC3-C947-4F33-9EDE-C33BD0DF9757}" destId="{C9CC9D38-C153-4565-9532-439B0F59A6B9}" srcOrd="0" destOrd="0" presId="urn:microsoft.com/office/officeart/2008/layout/LinedList"/>
    <dgm:cxn modelId="{B988707A-2176-45A9-81FB-A08F0A6BB5FB}" type="presOf" srcId="{4ADBB32B-498F-4973-A968-BDD5011874F3}" destId="{FA6E4A2D-2CE6-45E8-98BD-1A10877CC4CE}" srcOrd="0" destOrd="0" presId="urn:microsoft.com/office/officeart/2008/layout/LinedList"/>
    <dgm:cxn modelId="{B1BEAAF7-9D45-45DC-8725-2247BDBCF3B0}" srcId="{51776CC3-C947-4F33-9EDE-C33BD0DF9757}" destId="{D11F945A-684E-439D-A776-E2F753BA9530}" srcOrd="1" destOrd="0" parTransId="{744B3E0D-4AED-4EB6-9E95-EE6691E41F77}" sibTransId="{DFC02B4A-E4DB-4E31-A450-6F596E91C240}"/>
    <dgm:cxn modelId="{BAF5BFF8-2534-4063-A095-685ABABB98B3}" type="presOf" srcId="{D11F945A-684E-439D-A776-E2F753BA9530}" destId="{0CE9FA70-1DA6-487B-A097-40383C055457}" srcOrd="0" destOrd="0" presId="urn:microsoft.com/office/officeart/2008/layout/LinedList"/>
    <dgm:cxn modelId="{FF8F9365-140D-416E-ACC4-5CFC61700600}" type="presParOf" srcId="{C9CC9D38-C153-4565-9532-439B0F59A6B9}" destId="{9004DFB9-FAC5-4F84-BCA4-31EC845D9B3A}" srcOrd="0" destOrd="0" presId="urn:microsoft.com/office/officeart/2008/layout/LinedList"/>
    <dgm:cxn modelId="{1588D98D-A569-4068-9DE7-DB3BAEBEAE8A}" type="presParOf" srcId="{C9CC9D38-C153-4565-9532-439B0F59A6B9}" destId="{BA7462FC-FE4A-4E24-8CD4-A8B72B9E1D12}" srcOrd="1" destOrd="0" presId="urn:microsoft.com/office/officeart/2008/layout/LinedList"/>
    <dgm:cxn modelId="{7DC540E0-1CF3-4D73-9A21-D87BDB7A7C00}" type="presParOf" srcId="{BA7462FC-FE4A-4E24-8CD4-A8B72B9E1D12}" destId="{FA6E4A2D-2CE6-45E8-98BD-1A10877CC4CE}" srcOrd="0" destOrd="0" presId="urn:microsoft.com/office/officeart/2008/layout/LinedList"/>
    <dgm:cxn modelId="{82EC96BE-F49D-485F-848D-EEE6FBF9EFC4}" type="presParOf" srcId="{BA7462FC-FE4A-4E24-8CD4-A8B72B9E1D12}" destId="{A7B5C762-F34C-48B5-BD03-581243A01973}" srcOrd="1" destOrd="0" presId="urn:microsoft.com/office/officeart/2008/layout/LinedList"/>
    <dgm:cxn modelId="{A0C23F27-E26A-4324-8C1B-6AD08EFE84C8}" type="presParOf" srcId="{C9CC9D38-C153-4565-9532-439B0F59A6B9}" destId="{29E20356-1BCE-4446-AB09-0E133F1DECFE}" srcOrd="2" destOrd="0" presId="urn:microsoft.com/office/officeart/2008/layout/LinedList"/>
    <dgm:cxn modelId="{A351D701-FAF7-4100-90F3-77E81E8B49BD}" type="presParOf" srcId="{C9CC9D38-C153-4565-9532-439B0F59A6B9}" destId="{AD30E369-FAEC-4A1A-9D65-6DCEC3BF2152}" srcOrd="3" destOrd="0" presId="urn:microsoft.com/office/officeart/2008/layout/LinedList"/>
    <dgm:cxn modelId="{298B8B0A-DBCB-414D-98A1-00FD82978BB4}" type="presParOf" srcId="{AD30E369-FAEC-4A1A-9D65-6DCEC3BF2152}" destId="{0CE9FA70-1DA6-487B-A097-40383C055457}" srcOrd="0" destOrd="0" presId="urn:microsoft.com/office/officeart/2008/layout/LinedList"/>
    <dgm:cxn modelId="{9C0B5DFA-5ECE-49FA-8345-D1F3C3D67AE5}" type="presParOf" srcId="{AD30E369-FAEC-4A1A-9D65-6DCEC3BF2152}" destId="{D15BD63F-8F8D-43D5-9A5C-2846D55C5DC4}" srcOrd="1" destOrd="0" presId="urn:microsoft.com/office/officeart/2008/layout/LinedList"/>
    <dgm:cxn modelId="{F3A9D225-F55B-454E-A865-79D5FE74DE3B}" type="presParOf" srcId="{C9CC9D38-C153-4565-9532-439B0F59A6B9}" destId="{98548AF2-C0CB-4521-A587-EAB22D45CF4A}" srcOrd="4" destOrd="0" presId="urn:microsoft.com/office/officeart/2008/layout/LinedList"/>
    <dgm:cxn modelId="{2FC1962E-1E97-416F-A708-FC55CD297040}" type="presParOf" srcId="{C9CC9D38-C153-4565-9532-439B0F59A6B9}" destId="{95BAFA6B-75C2-43E1-A2DE-769D926B3B1D}" srcOrd="5" destOrd="0" presId="urn:microsoft.com/office/officeart/2008/layout/LinedList"/>
    <dgm:cxn modelId="{92A17941-6D5E-407D-86F1-F7E760CD1191}" type="presParOf" srcId="{95BAFA6B-75C2-43E1-A2DE-769D926B3B1D}" destId="{5CBD5223-2F32-471E-9891-423A3C4BC8C3}" srcOrd="0" destOrd="0" presId="urn:microsoft.com/office/officeart/2008/layout/LinedList"/>
    <dgm:cxn modelId="{10DD48A7-E94A-47A0-9604-C4E2C6431747}" type="presParOf" srcId="{95BAFA6B-75C2-43E1-A2DE-769D926B3B1D}" destId="{53C10774-4D1B-4B62-89E2-17958022F63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D46584D-65E9-4F10-85B8-0F03FD1652E2}"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CED3346-9EDD-43C1-9DCE-A03F4EE37B19}">
      <dgm:prSet/>
      <dgm:spPr/>
      <dgm:t>
        <a:bodyPr/>
        <a:lstStyle/>
        <a:p>
          <a:r>
            <a:rPr lang="es-MX"/>
            <a:t>Identificación de riesgos: Reconocimiento de amenazas internas y externas que pueden afectar procesos, activos, cumplimiento normativo o reputación.</a:t>
          </a:r>
          <a:endParaRPr lang="en-US"/>
        </a:p>
      </dgm:t>
    </dgm:pt>
    <dgm:pt modelId="{003B7237-3B8D-43F0-A106-FC294F285E4D}" type="parTrans" cxnId="{99E7C9E3-2491-4FCA-BB4B-97C056F811BC}">
      <dgm:prSet/>
      <dgm:spPr/>
      <dgm:t>
        <a:bodyPr/>
        <a:lstStyle/>
        <a:p>
          <a:endParaRPr lang="en-US"/>
        </a:p>
      </dgm:t>
    </dgm:pt>
    <dgm:pt modelId="{3D812DE4-D332-430B-A84F-9B2194287091}" type="sibTrans" cxnId="{99E7C9E3-2491-4FCA-BB4B-97C056F811BC}">
      <dgm:prSet/>
      <dgm:spPr/>
      <dgm:t>
        <a:bodyPr/>
        <a:lstStyle/>
        <a:p>
          <a:endParaRPr lang="en-US"/>
        </a:p>
      </dgm:t>
    </dgm:pt>
    <dgm:pt modelId="{E1C4C506-552B-4172-BA39-E224C0DF0899}">
      <dgm:prSet/>
      <dgm:spPr/>
      <dgm:t>
        <a:bodyPr/>
        <a:lstStyle/>
        <a:p>
          <a:r>
            <a:rPr lang="es-MX"/>
            <a:t>Evaluación y priorización: Análisis de impacto y probabilidad, generalmente mediante matrices de riesgo, para enfocar recursos en los riesgos más críticos.</a:t>
          </a:r>
          <a:endParaRPr lang="en-US"/>
        </a:p>
      </dgm:t>
    </dgm:pt>
    <dgm:pt modelId="{7EE72AC0-0914-43FA-8195-628FB7DBA939}" type="parTrans" cxnId="{2DE39AAE-034C-40B7-B458-E9F52813E343}">
      <dgm:prSet/>
      <dgm:spPr/>
      <dgm:t>
        <a:bodyPr/>
        <a:lstStyle/>
        <a:p>
          <a:endParaRPr lang="en-US"/>
        </a:p>
      </dgm:t>
    </dgm:pt>
    <dgm:pt modelId="{2FDAB853-5A89-4EFB-BD0C-242B919EACB1}" type="sibTrans" cxnId="{2DE39AAE-034C-40B7-B458-E9F52813E343}">
      <dgm:prSet/>
      <dgm:spPr/>
      <dgm:t>
        <a:bodyPr/>
        <a:lstStyle/>
        <a:p>
          <a:endParaRPr lang="en-US"/>
        </a:p>
      </dgm:t>
    </dgm:pt>
    <dgm:pt modelId="{7922B58B-41C7-4B04-9DAD-C6FFAFB79527}">
      <dgm:prSet/>
      <dgm:spPr/>
      <dgm:t>
        <a:bodyPr/>
        <a:lstStyle/>
        <a:p>
          <a:r>
            <a:rPr lang="es-MX"/>
            <a:t>Diseño de controles</a:t>
          </a:r>
          <a:endParaRPr lang="en-US"/>
        </a:p>
      </dgm:t>
    </dgm:pt>
    <dgm:pt modelId="{12702594-C205-42D7-8AD7-E8F14062BA8B}" type="parTrans" cxnId="{1135B2F8-9D88-41E0-A2B8-5C515534DE3B}">
      <dgm:prSet/>
      <dgm:spPr/>
      <dgm:t>
        <a:bodyPr/>
        <a:lstStyle/>
        <a:p>
          <a:endParaRPr lang="en-US"/>
        </a:p>
      </dgm:t>
    </dgm:pt>
    <dgm:pt modelId="{006423CF-D152-4B06-B2B4-B17B5936BCCA}" type="sibTrans" cxnId="{1135B2F8-9D88-41E0-A2B8-5C515534DE3B}">
      <dgm:prSet/>
      <dgm:spPr/>
      <dgm:t>
        <a:bodyPr/>
        <a:lstStyle/>
        <a:p>
          <a:endParaRPr lang="en-US"/>
        </a:p>
      </dgm:t>
    </dgm:pt>
    <dgm:pt modelId="{3F9A6CF2-D618-4B4D-AAD8-56E828ABA1F9}" type="pres">
      <dgm:prSet presAssocID="{4D46584D-65E9-4F10-85B8-0F03FD1652E2}" presName="linear" presStyleCnt="0">
        <dgm:presLayoutVars>
          <dgm:animLvl val="lvl"/>
          <dgm:resizeHandles val="exact"/>
        </dgm:presLayoutVars>
      </dgm:prSet>
      <dgm:spPr/>
    </dgm:pt>
    <dgm:pt modelId="{2349748C-2DAF-42BE-BA27-AC128A0E4D7A}" type="pres">
      <dgm:prSet presAssocID="{7CED3346-9EDD-43C1-9DCE-A03F4EE37B19}" presName="parentText" presStyleLbl="node1" presStyleIdx="0" presStyleCnt="3">
        <dgm:presLayoutVars>
          <dgm:chMax val="0"/>
          <dgm:bulletEnabled val="1"/>
        </dgm:presLayoutVars>
      </dgm:prSet>
      <dgm:spPr/>
    </dgm:pt>
    <dgm:pt modelId="{35519487-1845-4C7A-BE89-9C03E2F07839}" type="pres">
      <dgm:prSet presAssocID="{3D812DE4-D332-430B-A84F-9B2194287091}" presName="spacer" presStyleCnt="0"/>
      <dgm:spPr/>
    </dgm:pt>
    <dgm:pt modelId="{71B5539F-408E-444C-BE18-97E6E85F19FF}" type="pres">
      <dgm:prSet presAssocID="{E1C4C506-552B-4172-BA39-E224C0DF0899}" presName="parentText" presStyleLbl="node1" presStyleIdx="1" presStyleCnt="3">
        <dgm:presLayoutVars>
          <dgm:chMax val="0"/>
          <dgm:bulletEnabled val="1"/>
        </dgm:presLayoutVars>
      </dgm:prSet>
      <dgm:spPr/>
    </dgm:pt>
    <dgm:pt modelId="{BB05FC0E-FCAA-4CAF-9C82-33F8D36C50BE}" type="pres">
      <dgm:prSet presAssocID="{2FDAB853-5A89-4EFB-BD0C-242B919EACB1}" presName="spacer" presStyleCnt="0"/>
      <dgm:spPr/>
    </dgm:pt>
    <dgm:pt modelId="{41DFD259-6531-439A-AC51-EF1BDA2FAF28}" type="pres">
      <dgm:prSet presAssocID="{7922B58B-41C7-4B04-9DAD-C6FFAFB79527}" presName="parentText" presStyleLbl="node1" presStyleIdx="2" presStyleCnt="3">
        <dgm:presLayoutVars>
          <dgm:chMax val="0"/>
          <dgm:bulletEnabled val="1"/>
        </dgm:presLayoutVars>
      </dgm:prSet>
      <dgm:spPr/>
    </dgm:pt>
  </dgm:ptLst>
  <dgm:cxnLst>
    <dgm:cxn modelId="{9CED5251-31EC-4349-B169-FCEFD1E08854}" type="presOf" srcId="{7922B58B-41C7-4B04-9DAD-C6FFAFB79527}" destId="{41DFD259-6531-439A-AC51-EF1BDA2FAF28}" srcOrd="0" destOrd="0" presId="urn:microsoft.com/office/officeart/2005/8/layout/vList2"/>
    <dgm:cxn modelId="{6EB56080-2B04-4B9B-8699-E7BAFCE72E36}" type="presOf" srcId="{4D46584D-65E9-4F10-85B8-0F03FD1652E2}" destId="{3F9A6CF2-D618-4B4D-AAD8-56E828ABA1F9}" srcOrd="0" destOrd="0" presId="urn:microsoft.com/office/officeart/2005/8/layout/vList2"/>
    <dgm:cxn modelId="{3356BA94-0248-40F3-BCFD-3C7F1441AB78}" type="presOf" srcId="{7CED3346-9EDD-43C1-9DCE-A03F4EE37B19}" destId="{2349748C-2DAF-42BE-BA27-AC128A0E4D7A}" srcOrd="0" destOrd="0" presId="urn:microsoft.com/office/officeart/2005/8/layout/vList2"/>
    <dgm:cxn modelId="{2DE39AAE-034C-40B7-B458-E9F52813E343}" srcId="{4D46584D-65E9-4F10-85B8-0F03FD1652E2}" destId="{E1C4C506-552B-4172-BA39-E224C0DF0899}" srcOrd="1" destOrd="0" parTransId="{7EE72AC0-0914-43FA-8195-628FB7DBA939}" sibTransId="{2FDAB853-5A89-4EFB-BD0C-242B919EACB1}"/>
    <dgm:cxn modelId="{99E7C9E3-2491-4FCA-BB4B-97C056F811BC}" srcId="{4D46584D-65E9-4F10-85B8-0F03FD1652E2}" destId="{7CED3346-9EDD-43C1-9DCE-A03F4EE37B19}" srcOrd="0" destOrd="0" parTransId="{003B7237-3B8D-43F0-A106-FC294F285E4D}" sibTransId="{3D812DE4-D332-430B-A84F-9B2194287091}"/>
    <dgm:cxn modelId="{1C3E0CE6-DE07-4156-84A6-5E589C327700}" type="presOf" srcId="{E1C4C506-552B-4172-BA39-E224C0DF0899}" destId="{71B5539F-408E-444C-BE18-97E6E85F19FF}" srcOrd="0" destOrd="0" presId="urn:microsoft.com/office/officeart/2005/8/layout/vList2"/>
    <dgm:cxn modelId="{1135B2F8-9D88-41E0-A2B8-5C515534DE3B}" srcId="{4D46584D-65E9-4F10-85B8-0F03FD1652E2}" destId="{7922B58B-41C7-4B04-9DAD-C6FFAFB79527}" srcOrd="2" destOrd="0" parTransId="{12702594-C205-42D7-8AD7-E8F14062BA8B}" sibTransId="{006423CF-D152-4B06-B2B4-B17B5936BCCA}"/>
    <dgm:cxn modelId="{7F4B8CC4-C1C7-4031-AECE-02A41B653EC0}" type="presParOf" srcId="{3F9A6CF2-D618-4B4D-AAD8-56E828ABA1F9}" destId="{2349748C-2DAF-42BE-BA27-AC128A0E4D7A}" srcOrd="0" destOrd="0" presId="urn:microsoft.com/office/officeart/2005/8/layout/vList2"/>
    <dgm:cxn modelId="{16736710-E735-40F9-B4C0-4995652899A9}" type="presParOf" srcId="{3F9A6CF2-D618-4B4D-AAD8-56E828ABA1F9}" destId="{35519487-1845-4C7A-BE89-9C03E2F07839}" srcOrd="1" destOrd="0" presId="urn:microsoft.com/office/officeart/2005/8/layout/vList2"/>
    <dgm:cxn modelId="{73F654F1-C5B2-461E-B672-BBDCFB41AFC9}" type="presParOf" srcId="{3F9A6CF2-D618-4B4D-AAD8-56E828ABA1F9}" destId="{71B5539F-408E-444C-BE18-97E6E85F19FF}" srcOrd="2" destOrd="0" presId="urn:microsoft.com/office/officeart/2005/8/layout/vList2"/>
    <dgm:cxn modelId="{5DA3339D-BD0F-413C-A831-29CCF782B027}" type="presParOf" srcId="{3F9A6CF2-D618-4B4D-AAD8-56E828ABA1F9}" destId="{BB05FC0E-FCAA-4CAF-9C82-33F8D36C50BE}" srcOrd="3" destOrd="0" presId="urn:microsoft.com/office/officeart/2005/8/layout/vList2"/>
    <dgm:cxn modelId="{E46C7E12-6293-40CD-BE24-D9690EF441A0}" type="presParOf" srcId="{3F9A6CF2-D618-4B4D-AAD8-56E828ABA1F9}" destId="{41DFD259-6531-439A-AC51-EF1BDA2FAF28}"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A3E31D5-B963-4D4C-8D48-5935D0D712C2}"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9DA3B46F-DB5D-491C-978C-3EB403AA4CAA}">
      <dgm:prSet/>
      <dgm:spPr/>
      <dgm:t>
        <a:bodyPr/>
        <a:lstStyle/>
        <a:p>
          <a:r>
            <a:rPr lang="es-MX" b="1"/>
            <a:t>Diseño de controles:</a:t>
          </a:r>
          <a:endParaRPr lang="en-US"/>
        </a:p>
      </dgm:t>
    </dgm:pt>
    <dgm:pt modelId="{30F022B8-638F-439E-B5C7-2AC8D5BB20B2}" type="parTrans" cxnId="{55877B9C-B04E-442C-903D-B36358D840DF}">
      <dgm:prSet/>
      <dgm:spPr/>
      <dgm:t>
        <a:bodyPr/>
        <a:lstStyle/>
        <a:p>
          <a:endParaRPr lang="en-US"/>
        </a:p>
      </dgm:t>
    </dgm:pt>
    <dgm:pt modelId="{0F22AEAE-4B2F-4B28-BD8B-83E0C1300563}" type="sibTrans" cxnId="{55877B9C-B04E-442C-903D-B36358D840DF}">
      <dgm:prSet/>
      <dgm:spPr/>
      <dgm:t>
        <a:bodyPr/>
        <a:lstStyle/>
        <a:p>
          <a:endParaRPr lang="en-US"/>
        </a:p>
      </dgm:t>
    </dgm:pt>
    <dgm:pt modelId="{AEFCAC0E-5333-4B8B-8FE7-86A173E3B505}">
      <dgm:prSet/>
      <dgm:spPr/>
      <dgm:t>
        <a:bodyPr/>
        <a:lstStyle/>
        <a:p>
          <a:r>
            <a:rPr lang="es-MX"/>
            <a:t>Preventivos: Evitan que el riesgo se materialice (ej. políticas, segregación de funciones, automatización).</a:t>
          </a:r>
          <a:endParaRPr lang="en-US"/>
        </a:p>
      </dgm:t>
    </dgm:pt>
    <dgm:pt modelId="{19EEFC20-5752-435C-927E-F72E90E6672D}" type="parTrans" cxnId="{9026A96B-E91F-476F-ABC2-D36C3795583D}">
      <dgm:prSet/>
      <dgm:spPr/>
      <dgm:t>
        <a:bodyPr/>
        <a:lstStyle/>
        <a:p>
          <a:endParaRPr lang="en-US"/>
        </a:p>
      </dgm:t>
    </dgm:pt>
    <dgm:pt modelId="{247576C6-BDD1-4141-95D9-DA92EEEF29E7}" type="sibTrans" cxnId="{9026A96B-E91F-476F-ABC2-D36C3795583D}">
      <dgm:prSet/>
      <dgm:spPr/>
      <dgm:t>
        <a:bodyPr/>
        <a:lstStyle/>
        <a:p>
          <a:endParaRPr lang="en-US"/>
        </a:p>
      </dgm:t>
    </dgm:pt>
    <dgm:pt modelId="{2CCD6CDD-1E95-4017-B594-1E3B16A83C32}">
      <dgm:prSet/>
      <dgm:spPr/>
      <dgm:t>
        <a:bodyPr/>
        <a:lstStyle/>
        <a:p>
          <a:r>
            <a:rPr lang="es-MX"/>
            <a:t>Detectivos: Identifican el riesgo una vez ocurrido (ej. conciliaciones, auditorías internas).</a:t>
          </a:r>
          <a:endParaRPr lang="en-US"/>
        </a:p>
      </dgm:t>
    </dgm:pt>
    <dgm:pt modelId="{98952D27-79A8-40FD-AA7A-B0049A63BEEA}" type="parTrans" cxnId="{AFAA3604-9401-49D8-96C2-912AEBA197D5}">
      <dgm:prSet/>
      <dgm:spPr/>
      <dgm:t>
        <a:bodyPr/>
        <a:lstStyle/>
        <a:p>
          <a:endParaRPr lang="en-US"/>
        </a:p>
      </dgm:t>
    </dgm:pt>
    <dgm:pt modelId="{E76DF2E9-0A91-4847-B0B5-ADDB84833FBD}" type="sibTrans" cxnId="{AFAA3604-9401-49D8-96C2-912AEBA197D5}">
      <dgm:prSet/>
      <dgm:spPr/>
      <dgm:t>
        <a:bodyPr/>
        <a:lstStyle/>
        <a:p>
          <a:endParaRPr lang="en-US"/>
        </a:p>
      </dgm:t>
    </dgm:pt>
    <dgm:pt modelId="{06E94515-BB95-48C8-AFD9-5AA39DA31D70}">
      <dgm:prSet/>
      <dgm:spPr/>
      <dgm:t>
        <a:bodyPr/>
        <a:lstStyle/>
        <a:p>
          <a:r>
            <a:rPr lang="es-MX"/>
            <a:t>Correctivos: Corrigen el efecto del riesgo (ej. ajustes contables, sanciones, reentrenamiento).</a:t>
          </a:r>
          <a:endParaRPr lang="en-US"/>
        </a:p>
      </dgm:t>
    </dgm:pt>
    <dgm:pt modelId="{6AA8C671-2397-40CB-A74B-9A1D4AE5091B}" type="parTrans" cxnId="{6DF63C52-A3EE-4090-9288-8B7FC4FE4BA4}">
      <dgm:prSet/>
      <dgm:spPr/>
      <dgm:t>
        <a:bodyPr/>
        <a:lstStyle/>
        <a:p>
          <a:endParaRPr lang="en-US"/>
        </a:p>
      </dgm:t>
    </dgm:pt>
    <dgm:pt modelId="{1DDA2653-2FE3-470E-8616-398CA74612D4}" type="sibTrans" cxnId="{6DF63C52-A3EE-4090-9288-8B7FC4FE4BA4}">
      <dgm:prSet/>
      <dgm:spPr/>
      <dgm:t>
        <a:bodyPr/>
        <a:lstStyle/>
        <a:p>
          <a:endParaRPr lang="en-US"/>
        </a:p>
      </dgm:t>
    </dgm:pt>
    <dgm:pt modelId="{A189BEE4-06D6-47A8-BBE8-A5C23B181CF5}" type="pres">
      <dgm:prSet presAssocID="{FA3E31D5-B963-4D4C-8D48-5935D0D712C2}" presName="vert0" presStyleCnt="0">
        <dgm:presLayoutVars>
          <dgm:dir/>
          <dgm:animOne val="branch"/>
          <dgm:animLvl val="lvl"/>
        </dgm:presLayoutVars>
      </dgm:prSet>
      <dgm:spPr/>
    </dgm:pt>
    <dgm:pt modelId="{D410E950-44B3-4992-AFCD-00FBB08FCB18}" type="pres">
      <dgm:prSet presAssocID="{9DA3B46F-DB5D-491C-978C-3EB403AA4CAA}" presName="thickLine" presStyleLbl="alignNode1" presStyleIdx="0" presStyleCnt="4"/>
      <dgm:spPr/>
    </dgm:pt>
    <dgm:pt modelId="{284C36DD-D705-4897-B52F-315C28EE5D97}" type="pres">
      <dgm:prSet presAssocID="{9DA3B46F-DB5D-491C-978C-3EB403AA4CAA}" presName="horz1" presStyleCnt="0"/>
      <dgm:spPr/>
    </dgm:pt>
    <dgm:pt modelId="{AF80A688-2738-4C28-841C-3B372D7F80B8}" type="pres">
      <dgm:prSet presAssocID="{9DA3B46F-DB5D-491C-978C-3EB403AA4CAA}" presName="tx1" presStyleLbl="revTx" presStyleIdx="0" presStyleCnt="4"/>
      <dgm:spPr/>
    </dgm:pt>
    <dgm:pt modelId="{3C94E394-52D0-4563-BED5-02969791D340}" type="pres">
      <dgm:prSet presAssocID="{9DA3B46F-DB5D-491C-978C-3EB403AA4CAA}" presName="vert1" presStyleCnt="0"/>
      <dgm:spPr/>
    </dgm:pt>
    <dgm:pt modelId="{3A0CF604-9D52-43D3-AC0E-40C7CC9CBB3C}" type="pres">
      <dgm:prSet presAssocID="{AEFCAC0E-5333-4B8B-8FE7-86A173E3B505}" presName="thickLine" presStyleLbl="alignNode1" presStyleIdx="1" presStyleCnt="4"/>
      <dgm:spPr/>
    </dgm:pt>
    <dgm:pt modelId="{E7B47183-5067-45B4-9A97-7C2B610DC1AF}" type="pres">
      <dgm:prSet presAssocID="{AEFCAC0E-5333-4B8B-8FE7-86A173E3B505}" presName="horz1" presStyleCnt="0"/>
      <dgm:spPr/>
    </dgm:pt>
    <dgm:pt modelId="{DA830480-5064-43BE-BDAB-2FB1B4751CA7}" type="pres">
      <dgm:prSet presAssocID="{AEFCAC0E-5333-4B8B-8FE7-86A173E3B505}" presName="tx1" presStyleLbl="revTx" presStyleIdx="1" presStyleCnt="4"/>
      <dgm:spPr/>
    </dgm:pt>
    <dgm:pt modelId="{1A8959A8-4A81-48ED-9EE8-84B47FBA571D}" type="pres">
      <dgm:prSet presAssocID="{AEFCAC0E-5333-4B8B-8FE7-86A173E3B505}" presName="vert1" presStyleCnt="0"/>
      <dgm:spPr/>
    </dgm:pt>
    <dgm:pt modelId="{59F7097A-DF54-4BE4-9233-85D26FF10144}" type="pres">
      <dgm:prSet presAssocID="{2CCD6CDD-1E95-4017-B594-1E3B16A83C32}" presName="thickLine" presStyleLbl="alignNode1" presStyleIdx="2" presStyleCnt="4"/>
      <dgm:spPr/>
    </dgm:pt>
    <dgm:pt modelId="{35D0FC1A-87B9-4FDA-BA13-DC1743EE5F90}" type="pres">
      <dgm:prSet presAssocID="{2CCD6CDD-1E95-4017-B594-1E3B16A83C32}" presName="horz1" presStyleCnt="0"/>
      <dgm:spPr/>
    </dgm:pt>
    <dgm:pt modelId="{69537A08-6F4D-4641-BC29-EF4B91623D79}" type="pres">
      <dgm:prSet presAssocID="{2CCD6CDD-1E95-4017-B594-1E3B16A83C32}" presName="tx1" presStyleLbl="revTx" presStyleIdx="2" presStyleCnt="4"/>
      <dgm:spPr/>
    </dgm:pt>
    <dgm:pt modelId="{441EEAEF-6886-4C49-9737-ED98463F2513}" type="pres">
      <dgm:prSet presAssocID="{2CCD6CDD-1E95-4017-B594-1E3B16A83C32}" presName="vert1" presStyleCnt="0"/>
      <dgm:spPr/>
    </dgm:pt>
    <dgm:pt modelId="{1B7C5D8B-F9AB-42A5-9AE9-DAA41C4DD1EC}" type="pres">
      <dgm:prSet presAssocID="{06E94515-BB95-48C8-AFD9-5AA39DA31D70}" presName="thickLine" presStyleLbl="alignNode1" presStyleIdx="3" presStyleCnt="4"/>
      <dgm:spPr/>
    </dgm:pt>
    <dgm:pt modelId="{B295756C-D1EE-4F8D-BCE5-5E5870C7E043}" type="pres">
      <dgm:prSet presAssocID="{06E94515-BB95-48C8-AFD9-5AA39DA31D70}" presName="horz1" presStyleCnt="0"/>
      <dgm:spPr/>
    </dgm:pt>
    <dgm:pt modelId="{0A5969F2-A9E7-436C-88A6-AE375A3E6323}" type="pres">
      <dgm:prSet presAssocID="{06E94515-BB95-48C8-AFD9-5AA39DA31D70}" presName="tx1" presStyleLbl="revTx" presStyleIdx="3" presStyleCnt="4"/>
      <dgm:spPr/>
    </dgm:pt>
    <dgm:pt modelId="{E2B677F4-DA43-49D6-B70B-4EA8039A4C99}" type="pres">
      <dgm:prSet presAssocID="{06E94515-BB95-48C8-AFD9-5AA39DA31D70}" presName="vert1" presStyleCnt="0"/>
      <dgm:spPr/>
    </dgm:pt>
  </dgm:ptLst>
  <dgm:cxnLst>
    <dgm:cxn modelId="{AFAA3604-9401-49D8-96C2-912AEBA197D5}" srcId="{FA3E31D5-B963-4D4C-8D48-5935D0D712C2}" destId="{2CCD6CDD-1E95-4017-B594-1E3B16A83C32}" srcOrd="2" destOrd="0" parTransId="{98952D27-79A8-40FD-AA7A-B0049A63BEEA}" sibTransId="{E76DF2E9-0A91-4847-B0B5-ADDB84833FBD}"/>
    <dgm:cxn modelId="{AE29230F-B29D-4794-A30F-AB031620B612}" type="presOf" srcId="{2CCD6CDD-1E95-4017-B594-1E3B16A83C32}" destId="{69537A08-6F4D-4641-BC29-EF4B91623D79}" srcOrd="0" destOrd="0" presId="urn:microsoft.com/office/officeart/2008/layout/LinedList"/>
    <dgm:cxn modelId="{464AF12E-FC56-4C26-B382-EE707DBBD748}" type="presOf" srcId="{06E94515-BB95-48C8-AFD9-5AA39DA31D70}" destId="{0A5969F2-A9E7-436C-88A6-AE375A3E6323}" srcOrd="0" destOrd="0" presId="urn:microsoft.com/office/officeart/2008/layout/LinedList"/>
    <dgm:cxn modelId="{9026A96B-E91F-476F-ABC2-D36C3795583D}" srcId="{FA3E31D5-B963-4D4C-8D48-5935D0D712C2}" destId="{AEFCAC0E-5333-4B8B-8FE7-86A173E3B505}" srcOrd="1" destOrd="0" parTransId="{19EEFC20-5752-435C-927E-F72E90E6672D}" sibTransId="{247576C6-BDD1-4141-95D9-DA92EEEF29E7}"/>
    <dgm:cxn modelId="{6DF63C52-A3EE-4090-9288-8B7FC4FE4BA4}" srcId="{FA3E31D5-B963-4D4C-8D48-5935D0D712C2}" destId="{06E94515-BB95-48C8-AFD9-5AA39DA31D70}" srcOrd="3" destOrd="0" parTransId="{6AA8C671-2397-40CB-A74B-9A1D4AE5091B}" sibTransId="{1DDA2653-2FE3-470E-8616-398CA74612D4}"/>
    <dgm:cxn modelId="{E488218E-6CE2-434D-9971-5133CB482832}" type="presOf" srcId="{FA3E31D5-B963-4D4C-8D48-5935D0D712C2}" destId="{A189BEE4-06D6-47A8-BBE8-A5C23B181CF5}" srcOrd="0" destOrd="0" presId="urn:microsoft.com/office/officeart/2008/layout/LinedList"/>
    <dgm:cxn modelId="{55877B9C-B04E-442C-903D-B36358D840DF}" srcId="{FA3E31D5-B963-4D4C-8D48-5935D0D712C2}" destId="{9DA3B46F-DB5D-491C-978C-3EB403AA4CAA}" srcOrd="0" destOrd="0" parTransId="{30F022B8-638F-439E-B5C7-2AC8D5BB20B2}" sibTransId="{0F22AEAE-4B2F-4B28-BD8B-83E0C1300563}"/>
    <dgm:cxn modelId="{06CF74DA-8A49-440D-AF91-75787AAE803E}" type="presOf" srcId="{9DA3B46F-DB5D-491C-978C-3EB403AA4CAA}" destId="{AF80A688-2738-4C28-841C-3B372D7F80B8}" srcOrd="0" destOrd="0" presId="urn:microsoft.com/office/officeart/2008/layout/LinedList"/>
    <dgm:cxn modelId="{5F0068E4-5071-41A2-AB7F-28F25EA9B767}" type="presOf" srcId="{AEFCAC0E-5333-4B8B-8FE7-86A173E3B505}" destId="{DA830480-5064-43BE-BDAB-2FB1B4751CA7}" srcOrd="0" destOrd="0" presId="urn:microsoft.com/office/officeart/2008/layout/LinedList"/>
    <dgm:cxn modelId="{A2286F74-4C9D-44E7-84F6-7BF3B6795A95}" type="presParOf" srcId="{A189BEE4-06D6-47A8-BBE8-A5C23B181CF5}" destId="{D410E950-44B3-4992-AFCD-00FBB08FCB18}" srcOrd="0" destOrd="0" presId="urn:microsoft.com/office/officeart/2008/layout/LinedList"/>
    <dgm:cxn modelId="{695428EF-E7B7-4176-8B0B-F88139A89223}" type="presParOf" srcId="{A189BEE4-06D6-47A8-BBE8-A5C23B181CF5}" destId="{284C36DD-D705-4897-B52F-315C28EE5D97}" srcOrd="1" destOrd="0" presId="urn:microsoft.com/office/officeart/2008/layout/LinedList"/>
    <dgm:cxn modelId="{05557963-3E44-415F-B234-9605D15D1FF3}" type="presParOf" srcId="{284C36DD-D705-4897-B52F-315C28EE5D97}" destId="{AF80A688-2738-4C28-841C-3B372D7F80B8}" srcOrd="0" destOrd="0" presId="urn:microsoft.com/office/officeart/2008/layout/LinedList"/>
    <dgm:cxn modelId="{FCF57F55-70BD-4997-BFF9-C7BC69F20370}" type="presParOf" srcId="{284C36DD-D705-4897-B52F-315C28EE5D97}" destId="{3C94E394-52D0-4563-BED5-02969791D340}" srcOrd="1" destOrd="0" presId="urn:microsoft.com/office/officeart/2008/layout/LinedList"/>
    <dgm:cxn modelId="{9CAFE496-96EE-4C79-A8C9-CE4634FF6434}" type="presParOf" srcId="{A189BEE4-06D6-47A8-BBE8-A5C23B181CF5}" destId="{3A0CF604-9D52-43D3-AC0E-40C7CC9CBB3C}" srcOrd="2" destOrd="0" presId="urn:microsoft.com/office/officeart/2008/layout/LinedList"/>
    <dgm:cxn modelId="{9BA70849-B10E-4B67-8A20-1E19051B7223}" type="presParOf" srcId="{A189BEE4-06D6-47A8-BBE8-A5C23B181CF5}" destId="{E7B47183-5067-45B4-9A97-7C2B610DC1AF}" srcOrd="3" destOrd="0" presId="urn:microsoft.com/office/officeart/2008/layout/LinedList"/>
    <dgm:cxn modelId="{AD6659C8-F0E1-463E-B935-4631FBC186F8}" type="presParOf" srcId="{E7B47183-5067-45B4-9A97-7C2B610DC1AF}" destId="{DA830480-5064-43BE-BDAB-2FB1B4751CA7}" srcOrd="0" destOrd="0" presId="urn:microsoft.com/office/officeart/2008/layout/LinedList"/>
    <dgm:cxn modelId="{78971E86-170A-4B0B-BD4C-F8281B491524}" type="presParOf" srcId="{E7B47183-5067-45B4-9A97-7C2B610DC1AF}" destId="{1A8959A8-4A81-48ED-9EE8-84B47FBA571D}" srcOrd="1" destOrd="0" presId="urn:microsoft.com/office/officeart/2008/layout/LinedList"/>
    <dgm:cxn modelId="{1447D6A4-5CC1-4CCA-91BA-7FB81288D2A0}" type="presParOf" srcId="{A189BEE4-06D6-47A8-BBE8-A5C23B181CF5}" destId="{59F7097A-DF54-4BE4-9233-85D26FF10144}" srcOrd="4" destOrd="0" presId="urn:microsoft.com/office/officeart/2008/layout/LinedList"/>
    <dgm:cxn modelId="{65E0363E-4D61-4C50-A441-1EF867BA77E3}" type="presParOf" srcId="{A189BEE4-06D6-47A8-BBE8-A5C23B181CF5}" destId="{35D0FC1A-87B9-4FDA-BA13-DC1743EE5F90}" srcOrd="5" destOrd="0" presId="urn:microsoft.com/office/officeart/2008/layout/LinedList"/>
    <dgm:cxn modelId="{F73798CC-F933-4584-9E7F-2678A5D7E8A9}" type="presParOf" srcId="{35D0FC1A-87B9-4FDA-BA13-DC1743EE5F90}" destId="{69537A08-6F4D-4641-BC29-EF4B91623D79}" srcOrd="0" destOrd="0" presId="urn:microsoft.com/office/officeart/2008/layout/LinedList"/>
    <dgm:cxn modelId="{F1B21B3C-14D4-4AC2-AB14-87CE114A4713}" type="presParOf" srcId="{35D0FC1A-87B9-4FDA-BA13-DC1743EE5F90}" destId="{441EEAEF-6886-4C49-9737-ED98463F2513}" srcOrd="1" destOrd="0" presId="urn:microsoft.com/office/officeart/2008/layout/LinedList"/>
    <dgm:cxn modelId="{D0DFFE62-B76D-418A-A374-6E7F7680D04E}" type="presParOf" srcId="{A189BEE4-06D6-47A8-BBE8-A5C23B181CF5}" destId="{1B7C5D8B-F9AB-42A5-9AE9-DAA41C4DD1EC}" srcOrd="6" destOrd="0" presId="urn:microsoft.com/office/officeart/2008/layout/LinedList"/>
    <dgm:cxn modelId="{03124A5D-828B-4E44-B1B9-C85C8975565B}" type="presParOf" srcId="{A189BEE4-06D6-47A8-BBE8-A5C23B181CF5}" destId="{B295756C-D1EE-4F8D-BCE5-5E5870C7E043}" srcOrd="7" destOrd="0" presId="urn:microsoft.com/office/officeart/2008/layout/LinedList"/>
    <dgm:cxn modelId="{8093D8EA-7A9D-4CFE-8C1A-AF85AF4BBECE}" type="presParOf" srcId="{B295756C-D1EE-4F8D-BCE5-5E5870C7E043}" destId="{0A5969F2-A9E7-436C-88A6-AE375A3E6323}" srcOrd="0" destOrd="0" presId="urn:microsoft.com/office/officeart/2008/layout/LinedList"/>
    <dgm:cxn modelId="{CC2260C4-9304-45EA-9DA2-3E92836CDAAF}" type="presParOf" srcId="{B295756C-D1EE-4F8D-BCE5-5E5870C7E043}" destId="{E2B677F4-DA43-49D6-B70B-4EA8039A4C9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511192A-B5D5-4082-A7BA-CC0F1ED387B8}"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DA2FADFF-1DA3-4F9A-8672-40172ABE5A58}">
      <dgm:prSet/>
      <dgm:spPr/>
      <dgm:t>
        <a:bodyPr/>
        <a:lstStyle/>
        <a:p>
          <a:r>
            <a:rPr lang="es-MX" b="1"/>
            <a:t>Monitoreo y auditoría:</a:t>
          </a:r>
          <a:endParaRPr lang="en-US"/>
        </a:p>
      </dgm:t>
    </dgm:pt>
    <dgm:pt modelId="{FBF8958D-8D5F-4939-9D3E-DA00EC7DE19F}" type="parTrans" cxnId="{B3C93AB7-53A5-450B-A34A-772E5476012B}">
      <dgm:prSet/>
      <dgm:spPr/>
      <dgm:t>
        <a:bodyPr/>
        <a:lstStyle/>
        <a:p>
          <a:endParaRPr lang="en-US"/>
        </a:p>
      </dgm:t>
    </dgm:pt>
    <dgm:pt modelId="{B8DD4970-422A-4E4F-B31F-835BFA8355E3}" type="sibTrans" cxnId="{B3C93AB7-53A5-450B-A34A-772E5476012B}">
      <dgm:prSet/>
      <dgm:spPr/>
      <dgm:t>
        <a:bodyPr/>
        <a:lstStyle/>
        <a:p>
          <a:endParaRPr lang="en-US"/>
        </a:p>
      </dgm:t>
    </dgm:pt>
    <dgm:pt modelId="{67A7FADF-8A77-43DE-B86C-6DD4F878FB0D}">
      <dgm:prSet/>
      <dgm:spPr/>
      <dgm:t>
        <a:bodyPr/>
        <a:lstStyle/>
        <a:p>
          <a:r>
            <a:rPr lang="es-MX"/>
            <a:t>La auditoría evalúa la eficacia de los controles implementados.</a:t>
          </a:r>
          <a:endParaRPr lang="en-US"/>
        </a:p>
      </dgm:t>
    </dgm:pt>
    <dgm:pt modelId="{C26E0E00-F1A2-4313-B341-9575733776DF}" type="parTrans" cxnId="{6E523726-E46B-420B-987E-5EAD45EF806F}">
      <dgm:prSet/>
      <dgm:spPr/>
      <dgm:t>
        <a:bodyPr/>
        <a:lstStyle/>
        <a:p>
          <a:endParaRPr lang="en-US"/>
        </a:p>
      </dgm:t>
    </dgm:pt>
    <dgm:pt modelId="{6F100BE8-AD2F-4E08-BC36-81BB38D6497C}" type="sibTrans" cxnId="{6E523726-E46B-420B-987E-5EAD45EF806F}">
      <dgm:prSet/>
      <dgm:spPr/>
      <dgm:t>
        <a:bodyPr/>
        <a:lstStyle/>
        <a:p>
          <a:endParaRPr lang="en-US"/>
        </a:p>
      </dgm:t>
    </dgm:pt>
    <dgm:pt modelId="{82EFB98F-BCFD-413A-89A3-A1C54D6772FA}">
      <dgm:prSet/>
      <dgm:spPr/>
      <dgm:t>
        <a:bodyPr/>
        <a:lstStyle/>
        <a:p>
          <a:r>
            <a:rPr lang="es-MX"/>
            <a:t>Verifica si la administración del riesgo está alineada con los objetivos estratégicos y normativos.</a:t>
          </a:r>
          <a:endParaRPr lang="en-US"/>
        </a:p>
      </dgm:t>
    </dgm:pt>
    <dgm:pt modelId="{CFD2EE32-3C68-4D79-9CC3-B11A54E7504F}" type="parTrans" cxnId="{5FE6E7F3-CE09-46D7-B19B-0AFE1CB66F67}">
      <dgm:prSet/>
      <dgm:spPr/>
      <dgm:t>
        <a:bodyPr/>
        <a:lstStyle/>
        <a:p>
          <a:endParaRPr lang="en-US"/>
        </a:p>
      </dgm:t>
    </dgm:pt>
    <dgm:pt modelId="{828F6E1B-5994-4B9F-B066-BCB29F982853}" type="sibTrans" cxnId="{5FE6E7F3-CE09-46D7-B19B-0AFE1CB66F67}">
      <dgm:prSet/>
      <dgm:spPr/>
      <dgm:t>
        <a:bodyPr/>
        <a:lstStyle/>
        <a:p>
          <a:endParaRPr lang="en-US"/>
        </a:p>
      </dgm:t>
    </dgm:pt>
    <dgm:pt modelId="{05BD84AB-1333-44BE-BD57-5D3184E46AC3}">
      <dgm:prSet/>
      <dgm:spPr/>
      <dgm:t>
        <a:bodyPr/>
        <a:lstStyle/>
        <a:p>
          <a:r>
            <a:rPr lang="es-MX"/>
            <a:t>Recomienda mejoras para fortalecer el sistema de control interno.</a:t>
          </a:r>
          <a:endParaRPr lang="en-US"/>
        </a:p>
      </dgm:t>
    </dgm:pt>
    <dgm:pt modelId="{A94F3850-34FA-40EB-BB15-6410976D048B}" type="parTrans" cxnId="{6771EF00-CCEC-4620-B8E1-9536C403C6C4}">
      <dgm:prSet/>
      <dgm:spPr/>
      <dgm:t>
        <a:bodyPr/>
        <a:lstStyle/>
        <a:p>
          <a:endParaRPr lang="en-US"/>
        </a:p>
      </dgm:t>
    </dgm:pt>
    <dgm:pt modelId="{0940DCBD-A709-4161-BA21-DEB1E3B12953}" type="sibTrans" cxnId="{6771EF00-CCEC-4620-B8E1-9536C403C6C4}">
      <dgm:prSet/>
      <dgm:spPr/>
      <dgm:t>
        <a:bodyPr/>
        <a:lstStyle/>
        <a:p>
          <a:endParaRPr lang="en-US"/>
        </a:p>
      </dgm:t>
    </dgm:pt>
    <dgm:pt modelId="{4CFC4AEE-6B80-4E19-A0CB-C24133759D66}" type="pres">
      <dgm:prSet presAssocID="{9511192A-B5D5-4082-A7BA-CC0F1ED387B8}" presName="vert0" presStyleCnt="0">
        <dgm:presLayoutVars>
          <dgm:dir/>
          <dgm:animOne val="branch"/>
          <dgm:animLvl val="lvl"/>
        </dgm:presLayoutVars>
      </dgm:prSet>
      <dgm:spPr/>
    </dgm:pt>
    <dgm:pt modelId="{B578CF45-C872-4D7F-AD4C-79251DA37AC5}" type="pres">
      <dgm:prSet presAssocID="{DA2FADFF-1DA3-4F9A-8672-40172ABE5A58}" presName="thickLine" presStyleLbl="alignNode1" presStyleIdx="0" presStyleCnt="4"/>
      <dgm:spPr/>
    </dgm:pt>
    <dgm:pt modelId="{546E1AB9-BB76-4FD7-832B-AADD286035EE}" type="pres">
      <dgm:prSet presAssocID="{DA2FADFF-1DA3-4F9A-8672-40172ABE5A58}" presName="horz1" presStyleCnt="0"/>
      <dgm:spPr/>
    </dgm:pt>
    <dgm:pt modelId="{54910806-388F-4312-A60A-1556BD5EDF6B}" type="pres">
      <dgm:prSet presAssocID="{DA2FADFF-1DA3-4F9A-8672-40172ABE5A58}" presName="tx1" presStyleLbl="revTx" presStyleIdx="0" presStyleCnt="4"/>
      <dgm:spPr/>
    </dgm:pt>
    <dgm:pt modelId="{990E735C-780F-401E-9D42-E2BD801E7746}" type="pres">
      <dgm:prSet presAssocID="{DA2FADFF-1DA3-4F9A-8672-40172ABE5A58}" presName="vert1" presStyleCnt="0"/>
      <dgm:spPr/>
    </dgm:pt>
    <dgm:pt modelId="{57EFE92E-796C-4F26-AA78-B2A13F802DAF}" type="pres">
      <dgm:prSet presAssocID="{67A7FADF-8A77-43DE-B86C-6DD4F878FB0D}" presName="thickLine" presStyleLbl="alignNode1" presStyleIdx="1" presStyleCnt="4"/>
      <dgm:spPr/>
    </dgm:pt>
    <dgm:pt modelId="{F2D57C2C-1D93-4DE3-BC5B-728EFBC66EFF}" type="pres">
      <dgm:prSet presAssocID="{67A7FADF-8A77-43DE-B86C-6DD4F878FB0D}" presName="horz1" presStyleCnt="0"/>
      <dgm:spPr/>
    </dgm:pt>
    <dgm:pt modelId="{785DCDD8-3A44-4917-B916-1D9058F2962B}" type="pres">
      <dgm:prSet presAssocID="{67A7FADF-8A77-43DE-B86C-6DD4F878FB0D}" presName="tx1" presStyleLbl="revTx" presStyleIdx="1" presStyleCnt="4"/>
      <dgm:spPr/>
    </dgm:pt>
    <dgm:pt modelId="{931A4478-D101-4F76-903A-E0E31C4B83FB}" type="pres">
      <dgm:prSet presAssocID="{67A7FADF-8A77-43DE-B86C-6DD4F878FB0D}" presName="vert1" presStyleCnt="0"/>
      <dgm:spPr/>
    </dgm:pt>
    <dgm:pt modelId="{E03D4156-1BF5-4301-9DB5-370D0C81C8EC}" type="pres">
      <dgm:prSet presAssocID="{82EFB98F-BCFD-413A-89A3-A1C54D6772FA}" presName="thickLine" presStyleLbl="alignNode1" presStyleIdx="2" presStyleCnt="4"/>
      <dgm:spPr/>
    </dgm:pt>
    <dgm:pt modelId="{694CCD30-4912-467B-92D1-50E399FEC16C}" type="pres">
      <dgm:prSet presAssocID="{82EFB98F-BCFD-413A-89A3-A1C54D6772FA}" presName="horz1" presStyleCnt="0"/>
      <dgm:spPr/>
    </dgm:pt>
    <dgm:pt modelId="{819D9CFF-D9E8-4DD7-9FA1-265E2A50A998}" type="pres">
      <dgm:prSet presAssocID="{82EFB98F-BCFD-413A-89A3-A1C54D6772FA}" presName="tx1" presStyleLbl="revTx" presStyleIdx="2" presStyleCnt="4"/>
      <dgm:spPr/>
    </dgm:pt>
    <dgm:pt modelId="{E8304964-2DBA-4D2E-886F-B196E3A87C12}" type="pres">
      <dgm:prSet presAssocID="{82EFB98F-BCFD-413A-89A3-A1C54D6772FA}" presName="vert1" presStyleCnt="0"/>
      <dgm:spPr/>
    </dgm:pt>
    <dgm:pt modelId="{1C4A9D8A-D165-498E-882A-8F40ED577261}" type="pres">
      <dgm:prSet presAssocID="{05BD84AB-1333-44BE-BD57-5D3184E46AC3}" presName="thickLine" presStyleLbl="alignNode1" presStyleIdx="3" presStyleCnt="4"/>
      <dgm:spPr/>
    </dgm:pt>
    <dgm:pt modelId="{837DCE1E-BB19-4C72-84D2-69FFD8048CF5}" type="pres">
      <dgm:prSet presAssocID="{05BD84AB-1333-44BE-BD57-5D3184E46AC3}" presName="horz1" presStyleCnt="0"/>
      <dgm:spPr/>
    </dgm:pt>
    <dgm:pt modelId="{7EC3A82A-96CC-4087-B8E3-84D6DDA92AA7}" type="pres">
      <dgm:prSet presAssocID="{05BD84AB-1333-44BE-BD57-5D3184E46AC3}" presName="tx1" presStyleLbl="revTx" presStyleIdx="3" presStyleCnt="4"/>
      <dgm:spPr/>
    </dgm:pt>
    <dgm:pt modelId="{755AA07D-1B0C-49BC-B740-D87B2179BC46}" type="pres">
      <dgm:prSet presAssocID="{05BD84AB-1333-44BE-BD57-5D3184E46AC3}" presName="vert1" presStyleCnt="0"/>
      <dgm:spPr/>
    </dgm:pt>
  </dgm:ptLst>
  <dgm:cxnLst>
    <dgm:cxn modelId="{6771EF00-CCEC-4620-B8E1-9536C403C6C4}" srcId="{9511192A-B5D5-4082-A7BA-CC0F1ED387B8}" destId="{05BD84AB-1333-44BE-BD57-5D3184E46AC3}" srcOrd="3" destOrd="0" parTransId="{A94F3850-34FA-40EB-BB15-6410976D048B}" sibTransId="{0940DCBD-A709-4161-BA21-DEB1E3B12953}"/>
    <dgm:cxn modelId="{26E12F07-2986-4D8D-AC53-9F4527975FF3}" type="presOf" srcId="{DA2FADFF-1DA3-4F9A-8672-40172ABE5A58}" destId="{54910806-388F-4312-A60A-1556BD5EDF6B}" srcOrd="0" destOrd="0" presId="urn:microsoft.com/office/officeart/2008/layout/LinedList"/>
    <dgm:cxn modelId="{6E523726-E46B-420B-987E-5EAD45EF806F}" srcId="{9511192A-B5D5-4082-A7BA-CC0F1ED387B8}" destId="{67A7FADF-8A77-43DE-B86C-6DD4F878FB0D}" srcOrd="1" destOrd="0" parTransId="{C26E0E00-F1A2-4313-B341-9575733776DF}" sibTransId="{6F100BE8-AD2F-4E08-BC36-81BB38D6497C}"/>
    <dgm:cxn modelId="{31C5312C-6D70-4B92-8664-92C6871B3551}" type="presOf" srcId="{9511192A-B5D5-4082-A7BA-CC0F1ED387B8}" destId="{4CFC4AEE-6B80-4E19-A0CB-C24133759D66}" srcOrd="0" destOrd="0" presId="urn:microsoft.com/office/officeart/2008/layout/LinedList"/>
    <dgm:cxn modelId="{0EBDDD59-E0EA-4A0C-B1EF-80BE759E11EB}" type="presOf" srcId="{82EFB98F-BCFD-413A-89A3-A1C54D6772FA}" destId="{819D9CFF-D9E8-4DD7-9FA1-265E2A50A998}" srcOrd="0" destOrd="0" presId="urn:microsoft.com/office/officeart/2008/layout/LinedList"/>
    <dgm:cxn modelId="{EBD53381-3828-481C-A927-C6B667709F41}" type="presOf" srcId="{67A7FADF-8A77-43DE-B86C-6DD4F878FB0D}" destId="{785DCDD8-3A44-4917-B916-1D9058F2962B}" srcOrd="0" destOrd="0" presId="urn:microsoft.com/office/officeart/2008/layout/LinedList"/>
    <dgm:cxn modelId="{6ED14AA9-6A1B-480D-B7B3-F39FDF603006}" type="presOf" srcId="{05BD84AB-1333-44BE-BD57-5D3184E46AC3}" destId="{7EC3A82A-96CC-4087-B8E3-84D6DDA92AA7}" srcOrd="0" destOrd="0" presId="urn:microsoft.com/office/officeart/2008/layout/LinedList"/>
    <dgm:cxn modelId="{B3C93AB7-53A5-450B-A34A-772E5476012B}" srcId="{9511192A-B5D5-4082-A7BA-CC0F1ED387B8}" destId="{DA2FADFF-1DA3-4F9A-8672-40172ABE5A58}" srcOrd="0" destOrd="0" parTransId="{FBF8958D-8D5F-4939-9D3E-DA00EC7DE19F}" sibTransId="{B8DD4970-422A-4E4F-B31F-835BFA8355E3}"/>
    <dgm:cxn modelId="{5FE6E7F3-CE09-46D7-B19B-0AFE1CB66F67}" srcId="{9511192A-B5D5-4082-A7BA-CC0F1ED387B8}" destId="{82EFB98F-BCFD-413A-89A3-A1C54D6772FA}" srcOrd="2" destOrd="0" parTransId="{CFD2EE32-3C68-4D79-9CC3-B11A54E7504F}" sibTransId="{828F6E1B-5994-4B9F-B066-BCB29F982853}"/>
    <dgm:cxn modelId="{ABFE55C0-3B69-4ADC-B6BF-91368A88A53E}" type="presParOf" srcId="{4CFC4AEE-6B80-4E19-A0CB-C24133759D66}" destId="{B578CF45-C872-4D7F-AD4C-79251DA37AC5}" srcOrd="0" destOrd="0" presId="urn:microsoft.com/office/officeart/2008/layout/LinedList"/>
    <dgm:cxn modelId="{F93BFBAA-4AB3-4627-8237-629E09E5A51A}" type="presParOf" srcId="{4CFC4AEE-6B80-4E19-A0CB-C24133759D66}" destId="{546E1AB9-BB76-4FD7-832B-AADD286035EE}" srcOrd="1" destOrd="0" presId="urn:microsoft.com/office/officeart/2008/layout/LinedList"/>
    <dgm:cxn modelId="{68384E24-FA9E-480F-8152-B0B299F8E442}" type="presParOf" srcId="{546E1AB9-BB76-4FD7-832B-AADD286035EE}" destId="{54910806-388F-4312-A60A-1556BD5EDF6B}" srcOrd="0" destOrd="0" presId="urn:microsoft.com/office/officeart/2008/layout/LinedList"/>
    <dgm:cxn modelId="{246D15D3-4BCD-45C6-9196-6D41CD03655D}" type="presParOf" srcId="{546E1AB9-BB76-4FD7-832B-AADD286035EE}" destId="{990E735C-780F-401E-9D42-E2BD801E7746}" srcOrd="1" destOrd="0" presId="urn:microsoft.com/office/officeart/2008/layout/LinedList"/>
    <dgm:cxn modelId="{ECAF3B41-9770-4FF9-A496-EFEBD93EAB06}" type="presParOf" srcId="{4CFC4AEE-6B80-4E19-A0CB-C24133759D66}" destId="{57EFE92E-796C-4F26-AA78-B2A13F802DAF}" srcOrd="2" destOrd="0" presId="urn:microsoft.com/office/officeart/2008/layout/LinedList"/>
    <dgm:cxn modelId="{E08F19F4-BF94-49A1-9091-5B322328E27E}" type="presParOf" srcId="{4CFC4AEE-6B80-4E19-A0CB-C24133759D66}" destId="{F2D57C2C-1D93-4DE3-BC5B-728EFBC66EFF}" srcOrd="3" destOrd="0" presId="urn:microsoft.com/office/officeart/2008/layout/LinedList"/>
    <dgm:cxn modelId="{65E507F3-79E7-4B43-87A6-1BCE4973FF92}" type="presParOf" srcId="{F2D57C2C-1D93-4DE3-BC5B-728EFBC66EFF}" destId="{785DCDD8-3A44-4917-B916-1D9058F2962B}" srcOrd="0" destOrd="0" presId="urn:microsoft.com/office/officeart/2008/layout/LinedList"/>
    <dgm:cxn modelId="{98CA9189-6E15-4D83-B39C-F91E50191667}" type="presParOf" srcId="{F2D57C2C-1D93-4DE3-BC5B-728EFBC66EFF}" destId="{931A4478-D101-4F76-903A-E0E31C4B83FB}" srcOrd="1" destOrd="0" presId="urn:microsoft.com/office/officeart/2008/layout/LinedList"/>
    <dgm:cxn modelId="{EA1A4512-F48D-45D0-BBF1-8BB2F22B61C0}" type="presParOf" srcId="{4CFC4AEE-6B80-4E19-A0CB-C24133759D66}" destId="{E03D4156-1BF5-4301-9DB5-370D0C81C8EC}" srcOrd="4" destOrd="0" presId="urn:microsoft.com/office/officeart/2008/layout/LinedList"/>
    <dgm:cxn modelId="{F7BE9496-2D35-411C-90FC-CFF9982C00F4}" type="presParOf" srcId="{4CFC4AEE-6B80-4E19-A0CB-C24133759D66}" destId="{694CCD30-4912-467B-92D1-50E399FEC16C}" srcOrd="5" destOrd="0" presId="urn:microsoft.com/office/officeart/2008/layout/LinedList"/>
    <dgm:cxn modelId="{ACD4F529-EE5B-4CDF-8A72-C8BD41B6645E}" type="presParOf" srcId="{694CCD30-4912-467B-92D1-50E399FEC16C}" destId="{819D9CFF-D9E8-4DD7-9FA1-265E2A50A998}" srcOrd="0" destOrd="0" presId="urn:microsoft.com/office/officeart/2008/layout/LinedList"/>
    <dgm:cxn modelId="{175E84BC-8C55-4D9A-8B25-CEE46C90F759}" type="presParOf" srcId="{694CCD30-4912-467B-92D1-50E399FEC16C}" destId="{E8304964-2DBA-4D2E-886F-B196E3A87C12}" srcOrd="1" destOrd="0" presId="urn:microsoft.com/office/officeart/2008/layout/LinedList"/>
    <dgm:cxn modelId="{53D8D646-0B21-4C68-9FA6-7AE1800E9F7B}" type="presParOf" srcId="{4CFC4AEE-6B80-4E19-A0CB-C24133759D66}" destId="{1C4A9D8A-D165-498E-882A-8F40ED577261}" srcOrd="6" destOrd="0" presId="urn:microsoft.com/office/officeart/2008/layout/LinedList"/>
    <dgm:cxn modelId="{DD9834A8-DBFA-4398-AAB9-286D2F89F99E}" type="presParOf" srcId="{4CFC4AEE-6B80-4E19-A0CB-C24133759D66}" destId="{837DCE1E-BB19-4C72-84D2-69FFD8048CF5}" srcOrd="7" destOrd="0" presId="urn:microsoft.com/office/officeart/2008/layout/LinedList"/>
    <dgm:cxn modelId="{A6D631A2-FA77-4AD9-B13A-779F177E7536}" type="presParOf" srcId="{837DCE1E-BB19-4C72-84D2-69FFD8048CF5}" destId="{7EC3A82A-96CC-4087-B8E3-84D6DDA92AA7}" srcOrd="0" destOrd="0" presId="urn:microsoft.com/office/officeart/2008/layout/LinedList"/>
    <dgm:cxn modelId="{1947C8A3-6CDE-4337-AD7C-03874922BA2B}" type="presParOf" srcId="{837DCE1E-BB19-4C72-84D2-69FFD8048CF5}" destId="{755AA07D-1B0C-49BC-B740-D87B2179BC4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6B28FCE-723D-40B9-B28E-1DB802F15E18}"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811E6F54-7E9B-4384-8654-BAF65190E0D2}">
      <dgm:prSet/>
      <dgm:spPr/>
      <dgm:t>
        <a:bodyPr/>
        <a:lstStyle/>
        <a:p>
          <a:r>
            <a:rPr lang="es-MX"/>
            <a:t>Manuales: revisiones realizadas por personas, como cotejo de documentos, firmas de autorización, supervisión directa.</a:t>
          </a:r>
          <a:endParaRPr lang="en-US"/>
        </a:p>
      </dgm:t>
    </dgm:pt>
    <dgm:pt modelId="{98F04AEC-3257-4117-A940-A645ACF8F2FC}" type="parTrans" cxnId="{33CA49AD-8E69-4272-AD82-83E13B5F3B06}">
      <dgm:prSet/>
      <dgm:spPr/>
      <dgm:t>
        <a:bodyPr/>
        <a:lstStyle/>
        <a:p>
          <a:endParaRPr lang="en-US"/>
        </a:p>
      </dgm:t>
    </dgm:pt>
    <dgm:pt modelId="{B86FAD28-7843-41A0-8945-48E728EA8B9F}" type="sibTrans" cxnId="{33CA49AD-8E69-4272-AD82-83E13B5F3B06}">
      <dgm:prSet/>
      <dgm:spPr/>
      <dgm:t>
        <a:bodyPr/>
        <a:lstStyle/>
        <a:p>
          <a:endParaRPr lang="en-US"/>
        </a:p>
      </dgm:t>
    </dgm:pt>
    <dgm:pt modelId="{379E1571-0CCD-486C-864E-04C29FDD6BC1}">
      <dgm:prSet/>
      <dgm:spPr/>
      <dgm:t>
        <a:bodyPr/>
        <a:lstStyle/>
        <a:p>
          <a:r>
            <a:rPr lang="es-MX"/>
            <a:t>Automáticos: controles integrados en sistemas ERP o software contable, como validaciones, alertas y conciliaciones automáticas.</a:t>
          </a:r>
          <a:endParaRPr lang="en-US"/>
        </a:p>
      </dgm:t>
    </dgm:pt>
    <dgm:pt modelId="{71493568-76A6-4827-A8E6-7027A38383A1}" type="parTrans" cxnId="{ADD3EF87-654F-46AB-A9FC-27D85694DC6C}">
      <dgm:prSet/>
      <dgm:spPr/>
      <dgm:t>
        <a:bodyPr/>
        <a:lstStyle/>
        <a:p>
          <a:endParaRPr lang="en-US"/>
        </a:p>
      </dgm:t>
    </dgm:pt>
    <dgm:pt modelId="{19960C81-F1FD-4D10-B11E-27FF0868624F}" type="sibTrans" cxnId="{ADD3EF87-654F-46AB-A9FC-27D85694DC6C}">
      <dgm:prSet/>
      <dgm:spPr/>
      <dgm:t>
        <a:bodyPr/>
        <a:lstStyle/>
        <a:p>
          <a:endParaRPr lang="en-US"/>
        </a:p>
      </dgm:t>
    </dgm:pt>
    <dgm:pt modelId="{F497CF5A-3566-4639-AB2E-9875F1E58657}">
      <dgm:prSet/>
      <dgm:spPr/>
      <dgm:t>
        <a:bodyPr/>
        <a:lstStyle/>
        <a:p>
          <a:r>
            <a:rPr lang="es-MX"/>
            <a:t>Compensatorios: medidas adicionales que reducen riesgos cuando no es posible implementar un control directo, como la segregación de funciones (ej. quien aprueba no es quien ejecuta).</a:t>
          </a:r>
          <a:endParaRPr lang="en-US"/>
        </a:p>
      </dgm:t>
    </dgm:pt>
    <dgm:pt modelId="{487075DE-D604-4354-AB12-F3F570C0D7FE}" type="parTrans" cxnId="{3C7CD7E7-E0DF-4507-9676-69402283C6A3}">
      <dgm:prSet/>
      <dgm:spPr/>
      <dgm:t>
        <a:bodyPr/>
        <a:lstStyle/>
        <a:p>
          <a:endParaRPr lang="en-US"/>
        </a:p>
      </dgm:t>
    </dgm:pt>
    <dgm:pt modelId="{7ECF8D55-2C87-4AAB-81E5-FFE590665AE3}" type="sibTrans" cxnId="{3C7CD7E7-E0DF-4507-9676-69402283C6A3}">
      <dgm:prSet/>
      <dgm:spPr/>
      <dgm:t>
        <a:bodyPr/>
        <a:lstStyle/>
        <a:p>
          <a:endParaRPr lang="en-US"/>
        </a:p>
      </dgm:t>
    </dgm:pt>
    <dgm:pt modelId="{587083E9-F551-465A-B00E-A85217B0107B}" type="pres">
      <dgm:prSet presAssocID="{86B28FCE-723D-40B9-B28E-1DB802F15E18}" presName="linear" presStyleCnt="0">
        <dgm:presLayoutVars>
          <dgm:animLvl val="lvl"/>
          <dgm:resizeHandles val="exact"/>
        </dgm:presLayoutVars>
      </dgm:prSet>
      <dgm:spPr/>
    </dgm:pt>
    <dgm:pt modelId="{E87895D8-3B2B-4B53-9010-2340516A2B7D}" type="pres">
      <dgm:prSet presAssocID="{811E6F54-7E9B-4384-8654-BAF65190E0D2}" presName="parentText" presStyleLbl="node1" presStyleIdx="0" presStyleCnt="3">
        <dgm:presLayoutVars>
          <dgm:chMax val="0"/>
          <dgm:bulletEnabled val="1"/>
        </dgm:presLayoutVars>
      </dgm:prSet>
      <dgm:spPr/>
    </dgm:pt>
    <dgm:pt modelId="{96DFE569-316A-4DEB-929F-7D5A3AB74EF9}" type="pres">
      <dgm:prSet presAssocID="{B86FAD28-7843-41A0-8945-48E728EA8B9F}" presName="spacer" presStyleCnt="0"/>
      <dgm:spPr/>
    </dgm:pt>
    <dgm:pt modelId="{37F0177D-20D9-4F43-BE05-BE2A8E12B7D0}" type="pres">
      <dgm:prSet presAssocID="{379E1571-0CCD-486C-864E-04C29FDD6BC1}" presName="parentText" presStyleLbl="node1" presStyleIdx="1" presStyleCnt="3">
        <dgm:presLayoutVars>
          <dgm:chMax val="0"/>
          <dgm:bulletEnabled val="1"/>
        </dgm:presLayoutVars>
      </dgm:prSet>
      <dgm:spPr/>
    </dgm:pt>
    <dgm:pt modelId="{9033EAFB-5EFD-4136-B7E9-FE4033410A7E}" type="pres">
      <dgm:prSet presAssocID="{19960C81-F1FD-4D10-B11E-27FF0868624F}" presName="spacer" presStyleCnt="0"/>
      <dgm:spPr/>
    </dgm:pt>
    <dgm:pt modelId="{1C2BFC25-B924-48C6-B82D-7418D3D38DA9}" type="pres">
      <dgm:prSet presAssocID="{F497CF5A-3566-4639-AB2E-9875F1E58657}" presName="parentText" presStyleLbl="node1" presStyleIdx="2" presStyleCnt="3">
        <dgm:presLayoutVars>
          <dgm:chMax val="0"/>
          <dgm:bulletEnabled val="1"/>
        </dgm:presLayoutVars>
      </dgm:prSet>
      <dgm:spPr/>
    </dgm:pt>
  </dgm:ptLst>
  <dgm:cxnLst>
    <dgm:cxn modelId="{C377D80F-05CA-42EA-97E7-9B14E2C49A58}" type="presOf" srcId="{811E6F54-7E9B-4384-8654-BAF65190E0D2}" destId="{E87895D8-3B2B-4B53-9010-2340516A2B7D}" srcOrd="0" destOrd="0" presId="urn:microsoft.com/office/officeart/2005/8/layout/vList2"/>
    <dgm:cxn modelId="{ADD3EF87-654F-46AB-A9FC-27D85694DC6C}" srcId="{86B28FCE-723D-40B9-B28E-1DB802F15E18}" destId="{379E1571-0CCD-486C-864E-04C29FDD6BC1}" srcOrd="1" destOrd="0" parTransId="{71493568-76A6-4827-A8E6-7027A38383A1}" sibTransId="{19960C81-F1FD-4D10-B11E-27FF0868624F}"/>
    <dgm:cxn modelId="{33CA49AD-8E69-4272-AD82-83E13B5F3B06}" srcId="{86B28FCE-723D-40B9-B28E-1DB802F15E18}" destId="{811E6F54-7E9B-4384-8654-BAF65190E0D2}" srcOrd="0" destOrd="0" parTransId="{98F04AEC-3257-4117-A940-A645ACF8F2FC}" sibTransId="{B86FAD28-7843-41A0-8945-48E728EA8B9F}"/>
    <dgm:cxn modelId="{B0DD04CE-B2CD-4FCD-85EE-5E353AD2DF9F}" type="presOf" srcId="{F497CF5A-3566-4639-AB2E-9875F1E58657}" destId="{1C2BFC25-B924-48C6-B82D-7418D3D38DA9}" srcOrd="0" destOrd="0" presId="urn:microsoft.com/office/officeart/2005/8/layout/vList2"/>
    <dgm:cxn modelId="{3C7CD7E7-E0DF-4507-9676-69402283C6A3}" srcId="{86B28FCE-723D-40B9-B28E-1DB802F15E18}" destId="{F497CF5A-3566-4639-AB2E-9875F1E58657}" srcOrd="2" destOrd="0" parTransId="{487075DE-D604-4354-AB12-F3F570C0D7FE}" sibTransId="{7ECF8D55-2C87-4AAB-81E5-FFE590665AE3}"/>
    <dgm:cxn modelId="{32AB5CEB-5060-411F-8F62-E9B32F7EE1D6}" type="presOf" srcId="{86B28FCE-723D-40B9-B28E-1DB802F15E18}" destId="{587083E9-F551-465A-B00E-A85217B0107B}" srcOrd="0" destOrd="0" presId="urn:microsoft.com/office/officeart/2005/8/layout/vList2"/>
    <dgm:cxn modelId="{17410DF6-5AA9-47B9-B994-177FD248F2F9}" type="presOf" srcId="{379E1571-0CCD-486C-864E-04C29FDD6BC1}" destId="{37F0177D-20D9-4F43-BE05-BE2A8E12B7D0}" srcOrd="0" destOrd="0" presId="urn:microsoft.com/office/officeart/2005/8/layout/vList2"/>
    <dgm:cxn modelId="{DFA462BC-4C5A-4213-BBEF-8330E9C467EC}" type="presParOf" srcId="{587083E9-F551-465A-B00E-A85217B0107B}" destId="{E87895D8-3B2B-4B53-9010-2340516A2B7D}" srcOrd="0" destOrd="0" presId="urn:microsoft.com/office/officeart/2005/8/layout/vList2"/>
    <dgm:cxn modelId="{5C82E7B6-EDE5-47F6-92FE-62687B700B80}" type="presParOf" srcId="{587083E9-F551-465A-B00E-A85217B0107B}" destId="{96DFE569-316A-4DEB-929F-7D5A3AB74EF9}" srcOrd="1" destOrd="0" presId="urn:microsoft.com/office/officeart/2005/8/layout/vList2"/>
    <dgm:cxn modelId="{2B86B63E-5659-4B3E-8DF9-5EADD212C05A}" type="presParOf" srcId="{587083E9-F551-465A-B00E-A85217B0107B}" destId="{37F0177D-20D9-4F43-BE05-BE2A8E12B7D0}" srcOrd="2" destOrd="0" presId="urn:microsoft.com/office/officeart/2005/8/layout/vList2"/>
    <dgm:cxn modelId="{40A5AD9B-9F7B-4353-A18E-1645B335C083}" type="presParOf" srcId="{587083E9-F551-465A-B00E-A85217B0107B}" destId="{9033EAFB-5EFD-4136-B7E9-FE4033410A7E}" srcOrd="3" destOrd="0" presId="urn:microsoft.com/office/officeart/2005/8/layout/vList2"/>
    <dgm:cxn modelId="{BF4C51D5-F681-414E-88E8-A78868B53C1B}" type="presParOf" srcId="{587083E9-F551-465A-B00E-A85217B0107B}" destId="{1C2BFC25-B924-48C6-B82D-7418D3D38DA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860D6BB-C8D8-49B1-887F-66F21D55DDE5}"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E84F7F6-ADFE-4A36-805E-20A453757AE4}">
      <dgm:prSet/>
      <dgm:spPr/>
      <dgm:t>
        <a:bodyPr/>
        <a:lstStyle/>
        <a:p>
          <a:r>
            <a:rPr lang="es-MX"/>
            <a:t>Procesos contables → conciliaciones automáticas entre bancos y contabilidad, reduciendo errores y tiempos.</a:t>
          </a:r>
          <a:endParaRPr lang="en-US"/>
        </a:p>
      </dgm:t>
    </dgm:pt>
    <dgm:pt modelId="{D9C0DD9F-7295-41D2-9C88-8A45A3ABAD70}" type="parTrans" cxnId="{DDD99FB8-F033-42C8-993A-3E85E4FCF180}">
      <dgm:prSet/>
      <dgm:spPr/>
      <dgm:t>
        <a:bodyPr/>
        <a:lstStyle/>
        <a:p>
          <a:endParaRPr lang="en-US"/>
        </a:p>
      </dgm:t>
    </dgm:pt>
    <dgm:pt modelId="{F0208CBB-4AEA-483A-9494-BD2E4D743103}" type="sibTrans" cxnId="{DDD99FB8-F033-42C8-993A-3E85E4FCF180}">
      <dgm:prSet/>
      <dgm:spPr/>
      <dgm:t>
        <a:bodyPr/>
        <a:lstStyle/>
        <a:p>
          <a:endParaRPr lang="en-US"/>
        </a:p>
      </dgm:t>
    </dgm:pt>
    <dgm:pt modelId="{CEC1F116-10C1-4380-A8F6-65330FE91BEF}">
      <dgm:prSet/>
      <dgm:spPr/>
      <dgm:t>
        <a:bodyPr/>
        <a:lstStyle/>
        <a:p>
          <a:r>
            <a:rPr lang="es-MX"/>
            <a:t>Inventarios → conteos físicos periódicos comparados con registros del sistema, detectando diferencias y ajustando.</a:t>
          </a:r>
          <a:endParaRPr lang="en-US"/>
        </a:p>
      </dgm:t>
    </dgm:pt>
    <dgm:pt modelId="{9B457C21-78D0-4153-AA65-9E00F8D9005C}" type="parTrans" cxnId="{835D63FF-9602-4FAE-B770-2169A57A31A3}">
      <dgm:prSet/>
      <dgm:spPr/>
      <dgm:t>
        <a:bodyPr/>
        <a:lstStyle/>
        <a:p>
          <a:endParaRPr lang="en-US"/>
        </a:p>
      </dgm:t>
    </dgm:pt>
    <dgm:pt modelId="{134E6C63-38C7-4E80-A00E-D792BA3F2122}" type="sibTrans" cxnId="{835D63FF-9602-4FAE-B770-2169A57A31A3}">
      <dgm:prSet/>
      <dgm:spPr/>
      <dgm:t>
        <a:bodyPr/>
        <a:lstStyle/>
        <a:p>
          <a:endParaRPr lang="en-US"/>
        </a:p>
      </dgm:t>
    </dgm:pt>
    <dgm:pt modelId="{752C545C-40FC-4DEF-82FD-17D3EC3A7B0F}">
      <dgm:prSet/>
      <dgm:spPr/>
      <dgm:t>
        <a:bodyPr/>
        <a:lstStyle/>
        <a:p>
          <a:r>
            <a:rPr lang="es-MX"/>
            <a:t>Vinculación de terceros → verificación en listas restrictivas (ej. OFAC, ONU) y aplicación de debida diligencia para prevenir riesgos legales y reputacionales.</a:t>
          </a:r>
          <a:endParaRPr lang="en-US"/>
        </a:p>
      </dgm:t>
    </dgm:pt>
    <dgm:pt modelId="{288C3398-B925-44DB-AE80-BF05FA7A272D}" type="parTrans" cxnId="{1C680729-F175-4F11-9FE3-69A18E5FEF09}">
      <dgm:prSet/>
      <dgm:spPr/>
      <dgm:t>
        <a:bodyPr/>
        <a:lstStyle/>
        <a:p>
          <a:endParaRPr lang="en-US"/>
        </a:p>
      </dgm:t>
    </dgm:pt>
    <dgm:pt modelId="{970B6CFB-F594-4E9A-8608-E09AEA41280B}" type="sibTrans" cxnId="{1C680729-F175-4F11-9FE3-69A18E5FEF09}">
      <dgm:prSet/>
      <dgm:spPr/>
      <dgm:t>
        <a:bodyPr/>
        <a:lstStyle/>
        <a:p>
          <a:endParaRPr lang="en-US"/>
        </a:p>
      </dgm:t>
    </dgm:pt>
    <dgm:pt modelId="{9B425C4F-E691-47EF-B4CF-3F9596F35F16}" type="pres">
      <dgm:prSet presAssocID="{7860D6BB-C8D8-49B1-887F-66F21D55DDE5}" presName="linear" presStyleCnt="0">
        <dgm:presLayoutVars>
          <dgm:animLvl val="lvl"/>
          <dgm:resizeHandles val="exact"/>
        </dgm:presLayoutVars>
      </dgm:prSet>
      <dgm:spPr/>
    </dgm:pt>
    <dgm:pt modelId="{73C1A3E3-30CA-43C2-A143-4367C18A6E06}" type="pres">
      <dgm:prSet presAssocID="{7E84F7F6-ADFE-4A36-805E-20A453757AE4}" presName="parentText" presStyleLbl="node1" presStyleIdx="0" presStyleCnt="3">
        <dgm:presLayoutVars>
          <dgm:chMax val="0"/>
          <dgm:bulletEnabled val="1"/>
        </dgm:presLayoutVars>
      </dgm:prSet>
      <dgm:spPr/>
    </dgm:pt>
    <dgm:pt modelId="{EE3745B3-F975-464E-B9F2-88FC8A803E57}" type="pres">
      <dgm:prSet presAssocID="{F0208CBB-4AEA-483A-9494-BD2E4D743103}" presName="spacer" presStyleCnt="0"/>
      <dgm:spPr/>
    </dgm:pt>
    <dgm:pt modelId="{EAF97BC5-C8D9-4C66-937F-6FF8DD61D2F7}" type="pres">
      <dgm:prSet presAssocID="{CEC1F116-10C1-4380-A8F6-65330FE91BEF}" presName="parentText" presStyleLbl="node1" presStyleIdx="1" presStyleCnt="3">
        <dgm:presLayoutVars>
          <dgm:chMax val="0"/>
          <dgm:bulletEnabled val="1"/>
        </dgm:presLayoutVars>
      </dgm:prSet>
      <dgm:spPr/>
    </dgm:pt>
    <dgm:pt modelId="{7412C32E-8C51-4B8D-82AC-81D10A6267C2}" type="pres">
      <dgm:prSet presAssocID="{134E6C63-38C7-4E80-A00E-D792BA3F2122}" presName="spacer" presStyleCnt="0"/>
      <dgm:spPr/>
    </dgm:pt>
    <dgm:pt modelId="{D64493C8-F273-4375-AB5D-B3944EEBA9CE}" type="pres">
      <dgm:prSet presAssocID="{752C545C-40FC-4DEF-82FD-17D3EC3A7B0F}" presName="parentText" presStyleLbl="node1" presStyleIdx="2" presStyleCnt="3">
        <dgm:presLayoutVars>
          <dgm:chMax val="0"/>
          <dgm:bulletEnabled val="1"/>
        </dgm:presLayoutVars>
      </dgm:prSet>
      <dgm:spPr/>
    </dgm:pt>
  </dgm:ptLst>
  <dgm:cxnLst>
    <dgm:cxn modelId="{1C680729-F175-4F11-9FE3-69A18E5FEF09}" srcId="{7860D6BB-C8D8-49B1-887F-66F21D55DDE5}" destId="{752C545C-40FC-4DEF-82FD-17D3EC3A7B0F}" srcOrd="2" destOrd="0" parTransId="{288C3398-B925-44DB-AE80-BF05FA7A272D}" sibTransId="{970B6CFB-F594-4E9A-8608-E09AEA41280B}"/>
    <dgm:cxn modelId="{AEA05E61-1AA8-4448-8F3A-42BDBBBB7518}" type="presOf" srcId="{CEC1F116-10C1-4380-A8F6-65330FE91BEF}" destId="{EAF97BC5-C8D9-4C66-937F-6FF8DD61D2F7}" srcOrd="0" destOrd="0" presId="urn:microsoft.com/office/officeart/2005/8/layout/vList2"/>
    <dgm:cxn modelId="{DD56DFA0-78F1-4F81-A1B7-26BD468837E4}" type="presOf" srcId="{752C545C-40FC-4DEF-82FD-17D3EC3A7B0F}" destId="{D64493C8-F273-4375-AB5D-B3944EEBA9CE}" srcOrd="0" destOrd="0" presId="urn:microsoft.com/office/officeart/2005/8/layout/vList2"/>
    <dgm:cxn modelId="{DDD99FB8-F033-42C8-993A-3E85E4FCF180}" srcId="{7860D6BB-C8D8-49B1-887F-66F21D55DDE5}" destId="{7E84F7F6-ADFE-4A36-805E-20A453757AE4}" srcOrd="0" destOrd="0" parTransId="{D9C0DD9F-7295-41D2-9C88-8A45A3ABAD70}" sibTransId="{F0208CBB-4AEA-483A-9494-BD2E4D743103}"/>
    <dgm:cxn modelId="{3715D3C4-922B-465F-98A6-B1883E2ACDAD}" type="presOf" srcId="{7860D6BB-C8D8-49B1-887F-66F21D55DDE5}" destId="{9B425C4F-E691-47EF-B4CF-3F9596F35F16}" srcOrd="0" destOrd="0" presId="urn:microsoft.com/office/officeart/2005/8/layout/vList2"/>
    <dgm:cxn modelId="{6B3814C6-3A22-40F8-9818-6F44337BF5AE}" type="presOf" srcId="{7E84F7F6-ADFE-4A36-805E-20A453757AE4}" destId="{73C1A3E3-30CA-43C2-A143-4367C18A6E06}" srcOrd="0" destOrd="0" presId="urn:microsoft.com/office/officeart/2005/8/layout/vList2"/>
    <dgm:cxn modelId="{835D63FF-9602-4FAE-B770-2169A57A31A3}" srcId="{7860D6BB-C8D8-49B1-887F-66F21D55DDE5}" destId="{CEC1F116-10C1-4380-A8F6-65330FE91BEF}" srcOrd="1" destOrd="0" parTransId="{9B457C21-78D0-4153-AA65-9E00F8D9005C}" sibTransId="{134E6C63-38C7-4E80-A00E-D792BA3F2122}"/>
    <dgm:cxn modelId="{D704BA1B-4FF6-4D57-BAB5-94CB21769D94}" type="presParOf" srcId="{9B425C4F-E691-47EF-B4CF-3F9596F35F16}" destId="{73C1A3E3-30CA-43C2-A143-4367C18A6E06}" srcOrd="0" destOrd="0" presId="urn:microsoft.com/office/officeart/2005/8/layout/vList2"/>
    <dgm:cxn modelId="{2B9375D5-891A-41A3-AEB7-62C1CC57D282}" type="presParOf" srcId="{9B425C4F-E691-47EF-B4CF-3F9596F35F16}" destId="{EE3745B3-F975-464E-B9F2-88FC8A803E57}" srcOrd="1" destOrd="0" presId="urn:microsoft.com/office/officeart/2005/8/layout/vList2"/>
    <dgm:cxn modelId="{ACF76B1B-8C14-4D5B-A75B-1F874A4D5CFA}" type="presParOf" srcId="{9B425C4F-E691-47EF-B4CF-3F9596F35F16}" destId="{EAF97BC5-C8D9-4C66-937F-6FF8DD61D2F7}" srcOrd="2" destOrd="0" presId="urn:microsoft.com/office/officeart/2005/8/layout/vList2"/>
    <dgm:cxn modelId="{B283E118-831C-4565-A2C9-99FE9F97CEAA}" type="presParOf" srcId="{9B425C4F-E691-47EF-B4CF-3F9596F35F16}" destId="{7412C32E-8C51-4B8D-82AC-81D10A6267C2}" srcOrd="3" destOrd="0" presId="urn:microsoft.com/office/officeart/2005/8/layout/vList2"/>
    <dgm:cxn modelId="{22B8A5E2-5F20-4FE2-A281-C91A483757CF}" type="presParOf" srcId="{9B425C4F-E691-47EF-B4CF-3F9596F35F16}" destId="{D64493C8-F273-4375-AB5D-B3944EEBA9C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3B9ADF6-601A-4705-8B0A-87759E09E0FD}"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18FE7C50-0CA9-4140-BD6A-CB69E4A9611F}">
      <dgm:prSet/>
      <dgm:spPr/>
      <dgm:t>
        <a:bodyPr/>
        <a:lstStyle/>
        <a:p>
          <a:r>
            <a:rPr lang="es-CO" b="1"/>
            <a:t>KPI de auditoría</a:t>
          </a:r>
          <a:r>
            <a:rPr lang="es-CO"/>
            <a:t>: cobertura (% procesos revisados), hallazgos, tiempos de respuesta, reincidencias.</a:t>
          </a:r>
          <a:endParaRPr lang="en-US"/>
        </a:p>
      </dgm:t>
    </dgm:pt>
    <dgm:pt modelId="{7CC9C861-D257-4068-8BAB-66DA87032011}" type="parTrans" cxnId="{6C8989CC-DE49-452C-93DD-69C472C64D58}">
      <dgm:prSet/>
      <dgm:spPr/>
      <dgm:t>
        <a:bodyPr/>
        <a:lstStyle/>
        <a:p>
          <a:endParaRPr lang="en-US"/>
        </a:p>
      </dgm:t>
    </dgm:pt>
    <dgm:pt modelId="{EF05EC15-5853-4CEC-8EA5-551803CAA494}" type="sibTrans" cxnId="{6C8989CC-DE49-452C-93DD-69C472C64D58}">
      <dgm:prSet/>
      <dgm:spPr/>
      <dgm:t>
        <a:bodyPr/>
        <a:lstStyle/>
        <a:p>
          <a:endParaRPr lang="en-US"/>
        </a:p>
      </dgm:t>
    </dgm:pt>
    <dgm:pt modelId="{6D18E276-2BF6-404E-B960-5078229EE287}">
      <dgm:prSet/>
      <dgm:spPr/>
      <dgm:t>
        <a:bodyPr/>
        <a:lstStyle/>
        <a:p>
          <a:r>
            <a:rPr lang="es-CO" b="1"/>
            <a:t>Objetivos SMART</a:t>
          </a:r>
          <a:r>
            <a:rPr lang="es-CO"/>
            <a:t>: específicos, medibles, alcanzables, relevantes y con tiempo definido.</a:t>
          </a:r>
          <a:endParaRPr lang="en-US"/>
        </a:p>
      </dgm:t>
    </dgm:pt>
    <dgm:pt modelId="{29181549-EBCC-4D82-8086-7CFC7C242CA3}" type="parTrans" cxnId="{F96EFC85-B8B9-4F17-9854-40D26C3F6BE0}">
      <dgm:prSet/>
      <dgm:spPr/>
      <dgm:t>
        <a:bodyPr/>
        <a:lstStyle/>
        <a:p>
          <a:endParaRPr lang="en-US"/>
        </a:p>
      </dgm:t>
    </dgm:pt>
    <dgm:pt modelId="{247D6F67-4CA8-49F6-A917-E3B8CF32263A}" type="sibTrans" cxnId="{F96EFC85-B8B9-4F17-9854-40D26C3F6BE0}">
      <dgm:prSet/>
      <dgm:spPr/>
      <dgm:t>
        <a:bodyPr/>
        <a:lstStyle/>
        <a:p>
          <a:endParaRPr lang="en-US"/>
        </a:p>
      </dgm:t>
    </dgm:pt>
    <dgm:pt modelId="{FCEC3EAE-9DAB-4864-98E1-48A89792EBD1}">
      <dgm:prSet/>
      <dgm:spPr/>
      <dgm:t>
        <a:bodyPr/>
        <a:lstStyle/>
        <a:p>
          <a:r>
            <a:rPr lang="es-CO" b="1"/>
            <a:t>Herramientas</a:t>
          </a:r>
          <a:r>
            <a:rPr lang="es-CO"/>
            <a:t>: dashboards en Power BI o Excel para seguimiento.</a:t>
          </a:r>
          <a:endParaRPr lang="en-US"/>
        </a:p>
      </dgm:t>
    </dgm:pt>
    <dgm:pt modelId="{C0837496-AFD7-4C18-99E1-DA26334717FF}" type="parTrans" cxnId="{D47EA198-1EAB-473B-B64C-C26B1850D339}">
      <dgm:prSet/>
      <dgm:spPr/>
      <dgm:t>
        <a:bodyPr/>
        <a:lstStyle/>
        <a:p>
          <a:endParaRPr lang="en-US"/>
        </a:p>
      </dgm:t>
    </dgm:pt>
    <dgm:pt modelId="{65A94B61-0DA5-4B51-9759-CA753D9C1AB7}" type="sibTrans" cxnId="{D47EA198-1EAB-473B-B64C-C26B1850D339}">
      <dgm:prSet/>
      <dgm:spPr/>
      <dgm:t>
        <a:bodyPr/>
        <a:lstStyle/>
        <a:p>
          <a:endParaRPr lang="en-US"/>
        </a:p>
      </dgm:t>
    </dgm:pt>
    <dgm:pt modelId="{1402974B-978E-4F80-ABF8-0E26CACEF22F}" type="pres">
      <dgm:prSet presAssocID="{23B9ADF6-601A-4705-8B0A-87759E09E0FD}" presName="linear" presStyleCnt="0">
        <dgm:presLayoutVars>
          <dgm:animLvl val="lvl"/>
          <dgm:resizeHandles val="exact"/>
        </dgm:presLayoutVars>
      </dgm:prSet>
      <dgm:spPr/>
    </dgm:pt>
    <dgm:pt modelId="{2F681A6F-3504-40E1-92B5-BCDF50527766}" type="pres">
      <dgm:prSet presAssocID="{18FE7C50-0CA9-4140-BD6A-CB69E4A9611F}" presName="parentText" presStyleLbl="node1" presStyleIdx="0" presStyleCnt="3">
        <dgm:presLayoutVars>
          <dgm:chMax val="0"/>
          <dgm:bulletEnabled val="1"/>
        </dgm:presLayoutVars>
      </dgm:prSet>
      <dgm:spPr/>
    </dgm:pt>
    <dgm:pt modelId="{4970F3F1-4965-4DCB-BCCF-4047E5348946}" type="pres">
      <dgm:prSet presAssocID="{EF05EC15-5853-4CEC-8EA5-551803CAA494}" presName="spacer" presStyleCnt="0"/>
      <dgm:spPr/>
    </dgm:pt>
    <dgm:pt modelId="{3FC035AF-BC8F-494A-93C9-D7952A25E90F}" type="pres">
      <dgm:prSet presAssocID="{6D18E276-2BF6-404E-B960-5078229EE287}" presName="parentText" presStyleLbl="node1" presStyleIdx="1" presStyleCnt="3">
        <dgm:presLayoutVars>
          <dgm:chMax val="0"/>
          <dgm:bulletEnabled val="1"/>
        </dgm:presLayoutVars>
      </dgm:prSet>
      <dgm:spPr/>
    </dgm:pt>
    <dgm:pt modelId="{5B5B9AB8-E5F2-4CB2-B5FB-14E69EE40ABF}" type="pres">
      <dgm:prSet presAssocID="{247D6F67-4CA8-49F6-A917-E3B8CF32263A}" presName="spacer" presStyleCnt="0"/>
      <dgm:spPr/>
    </dgm:pt>
    <dgm:pt modelId="{B7224CDF-E3FC-4116-92F9-0FFDF770C933}" type="pres">
      <dgm:prSet presAssocID="{FCEC3EAE-9DAB-4864-98E1-48A89792EBD1}" presName="parentText" presStyleLbl="node1" presStyleIdx="2" presStyleCnt="3">
        <dgm:presLayoutVars>
          <dgm:chMax val="0"/>
          <dgm:bulletEnabled val="1"/>
        </dgm:presLayoutVars>
      </dgm:prSet>
      <dgm:spPr/>
    </dgm:pt>
  </dgm:ptLst>
  <dgm:cxnLst>
    <dgm:cxn modelId="{5FD1D506-C412-4A06-9C0E-07A47EDC8F1C}" type="presOf" srcId="{23B9ADF6-601A-4705-8B0A-87759E09E0FD}" destId="{1402974B-978E-4F80-ABF8-0E26CACEF22F}" srcOrd="0" destOrd="0" presId="urn:microsoft.com/office/officeart/2005/8/layout/vList2"/>
    <dgm:cxn modelId="{946E2322-A3CA-4A36-9F54-2C5478410C4B}" type="presOf" srcId="{6D18E276-2BF6-404E-B960-5078229EE287}" destId="{3FC035AF-BC8F-494A-93C9-D7952A25E90F}" srcOrd="0" destOrd="0" presId="urn:microsoft.com/office/officeart/2005/8/layout/vList2"/>
    <dgm:cxn modelId="{B836EE84-8DC3-4561-86D0-4A6CA2B13430}" type="presOf" srcId="{18FE7C50-0CA9-4140-BD6A-CB69E4A9611F}" destId="{2F681A6F-3504-40E1-92B5-BCDF50527766}" srcOrd="0" destOrd="0" presId="urn:microsoft.com/office/officeart/2005/8/layout/vList2"/>
    <dgm:cxn modelId="{3EC80C85-C843-439F-8826-54244E310E38}" type="presOf" srcId="{FCEC3EAE-9DAB-4864-98E1-48A89792EBD1}" destId="{B7224CDF-E3FC-4116-92F9-0FFDF770C933}" srcOrd="0" destOrd="0" presId="urn:microsoft.com/office/officeart/2005/8/layout/vList2"/>
    <dgm:cxn modelId="{F96EFC85-B8B9-4F17-9854-40D26C3F6BE0}" srcId="{23B9ADF6-601A-4705-8B0A-87759E09E0FD}" destId="{6D18E276-2BF6-404E-B960-5078229EE287}" srcOrd="1" destOrd="0" parTransId="{29181549-EBCC-4D82-8086-7CFC7C242CA3}" sibTransId="{247D6F67-4CA8-49F6-A917-E3B8CF32263A}"/>
    <dgm:cxn modelId="{D47EA198-1EAB-473B-B64C-C26B1850D339}" srcId="{23B9ADF6-601A-4705-8B0A-87759E09E0FD}" destId="{FCEC3EAE-9DAB-4864-98E1-48A89792EBD1}" srcOrd="2" destOrd="0" parTransId="{C0837496-AFD7-4C18-99E1-DA26334717FF}" sibTransId="{65A94B61-0DA5-4B51-9759-CA753D9C1AB7}"/>
    <dgm:cxn modelId="{6C8989CC-DE49-452C-93DD-69C472C64D58}" srcId="{23B9ADF6-601A-4705-8B0A-87759E09E0FD}" destId="{18FE7C50-0CA9-4140-BD6A-CB69E4A9611F}" srcOrd="0" destOrd="0" parTransId="{7CC9C861-D257-4068-8BAB-66DA87032011}" sibTransId="{EF05EC15-5853-4CEC-8EA5-551803CAA494}"/>
    <dgm:cxn modelId="{7D56368D-9252-49E8-AF1F-85ED5C4E35BA}" type="presParOf" srcId="{1402974B-978E-4F80-ABF8-0E26CACEF22F}" destId="{2F681A6F-3504-40E1-92B5-BCDF50527766}" srcOrd="0" destOrd="0" presId="urn:microsoft.com/office/officeart/2005/8/layout/vList2"/>
    <dgm:cxn modelId="{EA81FB52-9E39-4BE9-85C3-8E9863603D56}" type="presParOf" srcId="{1402974B-978E-4F80-ABF8-0E26CACEF22F}" destId="{4970F3F1-4965-4DCB-BCCF-4047E5348946}" srcOrd="1" destOrd="0" presId="urn:microsoft.com/office/officeart/2005/8/layout/vList2"/>
    <dgm:cxn modelId="{716C263A-E9C0-4323-9274-01C126898EF7}" type="presParOf" srcId="{1402974B-978E-4F80-ABF8-0E26CACEF22F}" destId="{3FC035AF-BC8F-494A-93C9-D7952A25E90F}" srcOrd="2" destOrd="0" presId="urn:microsoft.com/office/officeart/2005/8/layout/vList2"/>
    <dgm:cxn modelId="{41BB3B49-89E6-4D70-B5C3-1A40885A217A}" type="presParOf" srcId="{1402974B-978E-4F80-ABF8-0E26CACEF22F}" destId="{5B5B9AB8-E5F2-4CB2-B5FB-14E69EE40ABF}" srcOrd="3" destOrd="0" presId="urn:microsoft.com/office/officeart/2005/8/layout/vList2"/>
    <dgm:cxn modelId="{CF2174B2-6104-40E5-929E-10D610100E20}" type="presParOf" srcId="{1402974B-978E-4F80-ABF8-0E26CACEF22F}" destId="{B7224CDF-E3FC-4116-92F9-0FFDF770C93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4B74FF8-0C23-417A-9D39-9D71B3F9EF65}"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3ABD1852-4749-419D-B05C-13DC3333F829}">
      <dgm:prSet/>
      <dgm:spPr/>
      <dgm:t>
        <a:bodyPr/>
        <a:lstStyle/>
        <a:p>
          <a:r>
            <a:rPr lang="es-MX"/>
            <a:t>Los Indicadores Clave de Desempeño (KPI) permiten medir la efectividad y eficiencia del plan de auditoría.</a:t>
          </a:r>
          <a:endParaRPr lang="en-US"/>
        </a:p>
      </dgm:t>
    </dgm:pt>
    <dgm:pt modelId="{342A774F-DDD6-421E-BC46-3F4317855FDC}" type="parTrans" cxnId="{6C1DF472-A4C6-4490-AA88-313661245DE9}">
      <dgm:prSet/>
      <dgm:spPr/>
      <dgm:t>
        <a:bodyPr/>
        <a:lstStyle/>
        <a:p>
          <a:endParaRPr lang="en-US"/>
        </a:p>
      </dgm:t>
    </dgm:pt>
    <dgm:pt modelId="{DFEAC524-0C34-4A32-B6BD-6AE674BAA8C4}" type="sibTrans" cxnId="{6C1DF472-A4C6-4490-AA88-313661245DE9}">
      <dgm:prSet/>
      <dgm:spPr/>
      <dgm:t>
        <a:bodyPr/>
        <a:lstStyle/>
        <a:p>
          <a:endParaRPr lang="en-US"/>
        </a:p>
      </dgm:t>
    </dgm:pt>
    <dgm:pt modelId="{D15FBE61-98E2-4DC2-8B00-FCBB5431A07B}">
      <dgm:prSet/>
      <dgm:spPr/>
      <dgm:t>
        <a:bodyPr/>
        <a:lstStyle/>
        <a:p>
          <a:r>
            <a:rPr lang="es-MX"/>
            <a:t>Estos KPI permiten evaluar no solo la cobertura, sino también la calidad y sostenibilidad del control interno</a:t>
          </a:r>
          <a:endParaRPr lang="en-US"/>
        </a:p>
      </dgm:t>
    </dgm:pt>
    <dgm:pt modelId="{65F9DFCC-7FE9-4095-A717-7897F5E16DD0}" type="parTrans" cxnId="{F7BFBFB4-9CB3-482C-8E6F-EF27AB5C0628}">
      <dgm:prSet/>
      <dgm:spPr/>
      <dgm:t>
        <a:bodyPr/>
        <a:lstStyle/>
        <a:p>
          <a:endParaRPr lang="en-US"/>
        </a:p>
      </dgm:t>
    </dgm:pt>
    <dgm:pt modelId="{66A4264C-04FA-4FDE-969D-CD5CEEA7596E}" type="sibTrans" cxnId="{F7BFBFB4-9CB3-482C-8E6F-EF27AB5C0628}">
      <dgm:prSet/>
      <dgm:spPr/>
      <dgm:t>
        <a:bodyPr/>
        <a:lstStyle/>
        <a:p>
          <a:endParaRPr lang="en-US"/>
        </a:p>
      </dgm:t>
    </dgm:pt>
    <dgm:pt modelId="{0AB4F3BC-D23E-47B6-948B-476EEACC4A93}" type="pres">
      <dgm:prSet presAssocID="{74B74FF8-0C23-417A-9D39-9D71B3F9EF65}" presName="linear" presStyleCnt="0">
        <dgm:presLayoutVars>
          <dgm:animLvl val="lvl"/>
          <dgm:resizeHandles val="exact"/>
        </dgm:presLayoutVars>
      </dgm:prSet>
      <dgm:spPr/>
    </dgm:pt>
    <dgm:pt modelId="{7AAC3C9C-FA9D-4B63-97D4-BAB6B4B70409}" type="pres">
      <dgm:prSet presAssocID="{3ABD1852-4749-419D-B05C-13DC3333F829}" presName="parentText" presStyleLbl="node1" presStyleIdx="0" presStyleCnt="2">
        <dgm:presLayoutVars>
          <dgm:chMax val="0"/>
          <dgm:bulletEnabled val="1"/>
        </dgm:presLayoutVars>
      </dgm:prSet>
      <dgm:spPr/>
    </dgm:pt>
    <dgm:pt modelId="{415FB7E9-D834-4AC6-B269-028C3E5F5956}" type="pres">
      <dgm:prSet presAssocID="{DFEAC524-0C34-4A32-B6BD-6AE674BAA8C4}" presName="spacer" presStyleCnt="0"/>
      <dgm:spPr/>
    </dgm:pt>
    <dgm:pt modelId="{724CB2EC-63A9-4867-884E-226B6B610A6D}" type="pres">
      <dgm:prSet presAssocID="{D15FBE61-98E2-4DC2-8B00-FCBB5431A07B}" presName="parentText" presStyleLbl="node1" presStyleIdx="1" presStyleCnt="2">
        <dgm:presLayoutVars>
          <dgm:chMax val="0"/>
          <dgm:bulletEnabled val="1"/>
        </dgm:presLayoutVars>
      </dgm:prSet>
      <dgm:spPr/>
    </dgm:pt>
  </dgm:ptLst>
  <dgm:cxnLst>
    <dgm:cxn modelId="{4486A21E-4DF2-473C-8A94-A3344216F438}" type="presOf" srcId="{74B74FF8-0C23-417A-9D39-9D71B3F9EF65}" destId="{0AB4F3BC-D23E-47B6-948B-476EEACC4A93}" srcOrd="0" destOrd="0" presId="urn:microsoft.com/office/officeart/2005/8/layout/vList2"/>
    <dgm:cxn modelId="{6C1DF472-A4C6-4490-AA88-313661245DE9}" srcId="{74B74FF8-0C23-417A-9D39-9D71B3F9EF65}" destId="{3ABD1852-4749-419D-B05C-13DC3333F829}" srcOrd="0" destOrd="0" parTransId="{342A774F-DDD6-421E-BC46-3F4317855FDC}" sibTransId="{DFEAC524-0C34-4A32-B6BD-6AE674BAA8C4}"/>
    <dgm:cxn modelId="{77460D91-F9AC-46A1-8E23-9CA2A7BA8D6B}" type="presOf" srcId="{D15FBE61-98E2-4DC2-8B00-FCBB5431A07B}" destId="{724CB2EC-63A9-4867-884E-226B6B610A6D}" srcOrd="0" destOrd="0" presId="urn:microsoft.com/office/officeart/2005/8/layout/vList2"/>
    <dgm:cxn modelId="{F7BFBFB4-9CB3-482C-8E6F-EF27AB5C0628}" srcId="{74B74FF8-0C23-417A-9D39-9D71B3F9EF65}" destId="{D15FBE61-98E2-4DC2-8B00-FCBB5431A07B}" srcOrd="1" destOrd="0" parTransId="{65F9DFCC-7FE9-4095-A717-7897F5E16DD0}" sibTransId="{66A4264C-04FA-4FDE-969D-CD5CEEA7596E}"/>
    <dgm:cxn modelId="{D499E2CE-FA31-45FE-874E-46B5756D5715}" type="presOf" srcId="{3ABD1852-4749-419D-B05C-13DC3333F829}" destId="{7AAC3C9C-FA9D-4B63-97D4-BAB6B4B70409}" srcOrd="0" destOrd="0" presId="urn:microsoft.com/office/officeart/2005/8/layout/vList2"/>
    <dgm:cxn modelId="{92574E01-71EC-41F1-8454-0EAE791FF72C}" type="presParOf" srcId="{0AB4F3BC-D23E-47B6-948B-476EEACC4A93}" destId="{7AAC3C9C-FA9D-4B63-97D4-BAB6B4B70409}" srcOrd="0" destOrd="0" presId="urn:microsoft.com/office/officeart/2005/8/layout/vList2"/>
    <dgm:cxn modelId="{B4A1FFD3-5371-42BD-8478-CDD39702E3BE}" type="presParOf" srcId="{0AB4F3BC-D23E-47B6-948B-476EEACC4A93}" destId="{415FB7E9-D834-4AC6-B269-028C3E5F5956}" srcOrd="1" destOrd="0" presId="urn:microsoft.com/office/officeart/2005/8/layout/vList2"/>
    <dgm:cxn modelId="{80E3544D-DB95-4F00-BA9B-A8748541F433}" type="presParOf" srcId="{0AB4F3BC-D23E-47B6-948B-476EEACC4A93}" destId="{724CB2EC-63A9-4867-884E-226B6B610A6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A15FFE6-7C53-449C-B893-E810A6E00A7E}" type="doc">
      <dgm:prSet loTypeId="urn:microsoft.com/office/officeart/2005/8/layout/hierarchy3" loCatId="hierarchy" qsTypeId="urn:microsoft.com/office/officeart/2005/8/quickstyle/simple1" qsCatId="simple" csTypeId="urn:microsoft.com/office/officeart/2005/8/colors/colorful1" csCatId="colorful"/>
      <dgm:spPr/>
      <dgm:t>
        <a:bodyPr/>
        <a:lstStyle/>
        <a:p>
          <a:endParaRPr lang="en-US"/>
        </a:p>
      </dgm:t>
    </dgm:pt>
    <dgm:pt modelId="{3924BACC-AAFD-4F0D-8B68-B49A1EEDBDB2}">
      <dgm:prSet/>
      <dgm:spPr/>
      <dgm:t>
        <a:bodyPr/>
        <a:lstStyle/>
        <a:p>
          <a:r>
            <a:rPr lang="es-MX" b="1"/>
            <a:t>Cobertura:</a:t>
          </a:r>
          <a:r>
            <a:rPr lang="es-MX"/>
            <a:t> % de procesos revisados frente al total planificado.</a:t>
          </a:r>
          <a:endParaRPr lang="en-US"/>
        </a:p>
      </dgm:t>
    </dgm:pt>
    <dgm:pt modelId="{B0EF1653-793B-4BAD-80CF-BC5266B12A11}" type="parTrans" cxnId="{8EBF4FC2-45BE-4DAB-8773-8791084DB891}">
      <dgm:prSet/>
      <dgm:spPr/>
      <dgm:t>
        <a:bodyPr/>
        <a:lstStyle/>
        <a:p>
          <a:endParaRPr lang="en-US"/>
        </a:p>
      </dgm:t>
    </dgm:pt>
    <dgm:pt modelId="{5A16E44D-61D6-4C22-8E4A-79718CB508D4}" type="sibTrans" cxnId="{8EBF4FC2-45BE-4DAB-8773-8791084DB891}">
      <dgm:prSet/>
      <dgm:spPr/>
      <dgm:t>
        <a:bodyPr/>
        <a:lstStyle/>
        <a:p>
          <a:endParaRPr lang="en-US"/>
        </a:p>
      </dgm:t>
    </dgm:pt>
    <dgm:pt modelId="{327642A7-2698-4448-9B29-FB6D497DD08B}">
      <dgm:prSet/>
      <dgm:spPr/>
      <dgm:t>
        <a:bodyPr/>
        <a:lstStyle/>
        <a:p>
          <a:r>
            <a:rPr lang="es-MX"/>
            <a:t>Ejemplo: 85% de procesos críticos auditados en el año.</a:t>
          </a:r>
          <a:endParaRPr lang="en-US"/>
        </a:p>
      </dgm:t>
    </dgm:pt>
    <dgm:pt modelId="{A8508C3B-34FB-407E-B4FD-622298B2596F}" type="parTrans" cxnId="{C1A40FDD-395C-43B6-B67F-E53BF7AD7F15}">
      <dgm:prSet/>
      <dgm:spPr/>
      <dgm:t>
        <a:bodyPr/>
        <a:lstStyle/>
        <a:p>
          <a:endParaRPr lang="en-US"/>
        </a:p>
      </dgm:t>
    </dgm:pt>
    <dgm:pt modelId="{6E6D6C6C-5F93-4881-9BED-3B035DA3629A}" type="sibTrans" cxnId="{C1A40FDD-395C-43B6-B67F-E53BF7AD7F15}">
      <dgm:prSet/>
      <dgm:spPr/>
      <dgm:t>
        <a:bodyPr/>
        <a:lstStyle/>
        <a:p>
          <a:endParaRPr lang="en-US"/>
        </a:p>
      </dgm:t>
    </dgm:pt>
    <dgm:pt modelId="{2F563FC1-F373-4D2B-8BCA-659F4F9B5905}">
      <dgm:prSet/>
      <dgm:spPr/>
      <dgm:t>
        <a:bodyPr/>
        <a:lstStyle/>
        <a:p>
          <a:r>
            <a:rPr lang="es-MX" b="1"/>
            <a:t>Hallazgos: </a:t>
          </a:r>
          <a:r>
            <a:rPr lang="es-MX"/>
            <a:t>número y tipología (mayores, menores, observaciones).</a:t>
          </a:r>
          <a:endParaRPr lang="en-US"/>
        </a:p>
      </dgm:t>
    </dgm:pt>
    <dgm:pt modelId="{8E9D479D-9A6F-45FD-8568-0B89C5FAF8A3}" type="parTrans" cxnId="{8F3EE6AA-6E07-4652-A379-E144ACF9230D}">
      <dgm:prSet/>
      <dgm:spPr/>
      <dgm:t>
        <a:bodyPr/>
        <a:lstStyle/>
        <a:p>
          <a:endParaRPr lang="en-US"/>
        </a:p>
      </dgm:t>
    </dgm:pt>
    <dgm:pt modelId="{C6AAB40C-D7A4-4BF3-B610-ADC45743BFD7}" type="sibTrans" cxnId="{8F3EE6AA-6E07-4652-A379-E144ACF9230D}">
      <dgm:prSet/>
      <dgm:spPr/>
      <dgm:t>
        <a:bodyPr/>
        <a:lstStyle/>
        <a:p>
          <a:endParaRPr lang="en-US"/>
        </a:p>
      </dgm:t>
    </dgm:pt>
    <dgm:pt modelId="{98D34B0B-4C4C-4785-A637-D1A44CF1182C}">
      <dgm:prSet/>
      <dgm:spPr/>
      <dgm:t>
        <a:bodyPr/>
        <a:lstStyle/>
        <a:p>
          <a:r>
            <a:rPr lang="es-MX"/>
            <a:t>Ejemplo: 12 hallazgos mayores en procesos financieros.</a:t>
          </a:r>
          <a:endParaRPr lang="en-US"/>
        </a:p>
      </dgm:t>
    </dgm:pt>
    <dgm:pt modelId="{E4576DA5-D803-4988-9E93-B3E7935A7FF6}" type="parTrans" cxnId="{B9DDC563-4071-4E62-806C-AA21F46597E8}">
      <dgm:prSet/>
      <dgm:spPr/>
      <dgm:t>
        <a:bodyPr/>
        <a:lstStyle/>
        <a:p>
          <a:endParaRPr lang="en-US"/>
        </a:p>
      </dgm:t>
    </dgm:pt>
    <dgm:pt modelId="{B31B7D4B-8ACE-4D01-B1EF-76C1F20F0D3D}" type="sibTrans" cxnId="{B9DDC563-4071-4E62-806C-AA21F46597E8}">
      <dgm:prSet/>
      <dgm:spPr/>
      <dgm:t>
        <a:bodyPr/>
        <a:lstStyle/>
        <a:p>
          <a:endParaRPr lang="en-US"/>
        </a:p>
      </dgm:t>
    </dgm:pt>
    <dgm:pt modelId="{2E492B0C-AE72-4E16-B6C3-B07DD287B876}" type="pres">
      <dgm:prSet presAssocID="{1A15FFE6-7C53-449C-B893-E810A6E00A7E}" presName="diagram" presStyleCnt="0">
        <dgm:presLayoutVars>
          <dgm:chPref val="1"/>
          <dgm:dir/>
          <dgm:animOne val="branch"/>
          <dgm:animLvl val="lvl"/>
          <dgm:resizeHandles/>
        </dgm:presLayoutVars>
      </dgm:prSet>
      <dgm:spPr/>
    </dgm:pt>
    <dgm:pt modelId="{414C316C-A543-4792-A6C7-88C388DE3A1D}" type="pres">
      <dgm:prSet presAssocID="{3924BACC-AAFD-4F0D-8B68-B49A1EEDBDB2}" presName="root" presStyleCnt="0"/>
      <dgm:spPr/>
    </dgm:pt>
    <dgm:pt modelId="{BB7DC668-1ACC-473E-A544-BF71D64F37BB}" type="pres">
      <dgm:prSet presAssocID="{3924BACC-AAFD-4F0D-8B68-B49A1EEDBDB2}" presName="rootComposite" presStyleCnt="0"/>
      <dgm:spPr/>
    </dgm:pt>
    <dgm:pt modelId="{111A2840-7E2C-498B-8163-5B128B1E802C}" type="pres">
      <dgm:prSet presAssocID="{3924BACC-AAFD-4F0D-8B68-B49A1EEDBDB2}" presName="rootText" presStyleLbl="node1" presStyleIdx="0" presStyleCnt="2"/>
      <dgm:spPr/>
    </dgm:pt>
    <dgm:pt modelId="{DD936FDD-E9F4-4848-8035-4CAE004E0697}" type="pres">
      <dgm:prSet presAssocID="{3924BACC-AAFD-4F0D-8B68-B49A1EEDBDB2}" presName="rootConnector" presStyleLbl="node1" presStyleIdx="0" presStyleCnt="2"/>
      <dgm:spPr/>
    </dgm:pt>
    <dgm:pt modelId="{C3E76DF1-FE50-42AB-B740-954077006D4D}" type="pres">
      <dgm:prSet presAssocID="{3924BACC-AAFD-4F0D-8B68-B49A1EEDBDB2}" presName="childShape" presStyleCnt="0"/>
      <dgm:spPr/>
    </dgm:pt>
    <dgm:pt modelId="{4469DC5A-C464-4055-AA02-48402E88A9DB}" type="pres">
      <dgm:prSet presAssocID="{A8508C3B-34FB-407E-B4FD-622298B2596F}" presName="Name13" presStyleLbl="parChTrans1D2" presStyleIdx="0" presStyleCnt="2"/>
      <dgm:spPr/>
    </dgm:pt>
    <dgm:pt modelId="{F624808D-1739-4D6A-B0C5-909F1FAAB563}" type="pres">
      <dgm:prSet presAssocID="{327642A7-2698-4448-9B29-FB6D497DD08B}" presName="childText" presStyleLbl="bgAcc1" presStyleIdx="0" presStyleCnt="2">
        <dgm:presLayoutVars>
          <dgm:bulletEnabled val="1"/>
        </dgm:presLayoutVars>
      </dgm:prSet>
      <dgm:spPr/>
    </dgm:pt>
    <dgm:pt modelId="{2555E976-7FFC-4521-AC9C-D3E557335CFF}" type="pres">
      <dgm:prSet presAssocID="{2F563FC1-F373-4D2B-8BCA-659F4F9B5905}" presName="root" presStyleCnt="0"/>
      <dgm:spPr/>
    </dgm:pt>
    <dgm:pt modelId="{0E5B0AA5-5AC0-4DF5-B31E-848D9CF43239}" type="pres">
      <dgm:prSet presAssocID="{2F563FC1-F373-4D2B-8BCA-659F4F9B5905}" presName="rootComposite" presStyleCnt="0"/>
      <dgm:spPr/>
    </dgm:pt>
    <dgm:pt modelId="{EE089488-2D5C-4104-9AC2-6CE99CE989E3}" type="pres">
      <dgm:prSet presAssocID="{2F563FC1-F373-4D2B-8BCA-659F4F9B5905}" presName="rootText" presStyleLbl="node1" presStyleIdx="1" presStyleCnt="2"/>
      <dgm:spPr/>
    </dgm:pt>
    <dgm:pt modelId="{F3CF76EE-17C9-4C0F-AA64-CA2440B0CEE5}" type="pres">
      <dgm:prSet presAssocID="{2F563FC1-F373-4D2B-8BCA-659F4F9B5905}" presName="rootConnector" presStyleLbl="node1" presStyleIdx="1" presStyleCnt="2"/>
      <dgm:spPr/>
    </dgm:pt>
    <dgm:pt modelId="{CE24FEF9-F4B7-44F2-8737-44229308129F}" type="pres">
      <dgm:prSet presAssocID="{2F563FC1-F373-4D2B-8BCA-659F4F9B5905}" presName="childShape" presStyleCnt="0"/>
      <dgm:spPr/>
    </dgm:pt>
    <dgm:pt modelId="{58DC120C-B804-4B79-8939-D82044F30E69}" type="pres">
      <dgm:prSet presAssocID="{E4576DA5-D803-4988-9E93-B3E7935A7FF6}" presName="Name13" presStyleLbl="parChTrans1D2" presStyleIdx="1" presStyleCnt="2"/>
      <dgm:spPr/>
    </dgm:pt>
    <dgm:pt modelId="{EBB3D386-BB8B-4E1E-BA00-55D6BB2BE703}" type="pres">
      <dgm:prSet presAssocID="{98D34B0B-4C4C-4785-A637-D1A44CF1182C}" presName="childText" presStyleLbl="bgAcc1" presStyleIdx="1" presStyleCnt="2">
        <dgm:presLayoutVars>
          <dgm:bulletEnabled val="1"/>
        </dgm:presLayoutVars>
      </dgm:prSet>
      <dgm:spPr/>
    </dgm:pt>
  </dgm:ptLst>
  <dgm:cxnLst>
    <dgm:cxn modelId="{6024DB09-6C5D-48B1-B490-31EFBD7EE0CE}" type="presOf" srcId="{E4576DA5-D803-4988-9E93-B3E7935A7FF6}" destId="{58DC120C-B804-4B79-8939-D82044F30E69}" srcOrd="0" destOrd="0" presId="urn:microsoft.com/office/officeart/2005/8/layout/hierarchy3"/>
    <dgm:cxn modelId="{7DDC2127-CB69-4DC1-9DD5-3139FFCA57BA}" type="presOf" srcId="{3924BACC-AAFD-4F0D-8B68-B49A1EEDBDB2}" destId="{DD936FDD-E9F4-4848-8035-4CAE004E0697}" srcOrd="1" destOrd="0" presId="urn:microsoft.com/office/officeart/2005/8/layout/hierarchy3"/>
    <dgm:cxn modelId="{6DF17328-E856-4C70-AF15-89A741E231B4}" type="presOf" srcId="{2F563FC1-F373-4D2B-8BCA-659F4F9B5905}" destId="{F3CF76EE-17C9-4C0F-AA64-CA2440B0CEE5}" srcOrd="1" destOrd="0" presId="urn:microsoft.com/office/officeart/2005/8/layout/hierarchy3"/>
    <dgm:cxn modelId="{B9DDC563-4071-4E62-806C-AA21F46597E8}" srcId="{2F563FC1-F373-4D2B-8BCA-659F4F9B5905}" destId="{98D34B0B-4C4C-4785-A637-D1A44CF1182C}" srcOrd="0" destOrd="0" parTransId="{E4576DA5-D803-4988-9E93-B3E7935A7FF6}" sibTransId="{B31B7D4B-8ACE-4D01-B1EF-76C1F20F0D3D}"/>
    <dgm:cxn modelId="{6EF0024B-25A7-4E9E-ADA1-632F93D75930}" type="presOf" srcId="{3924BACC-AAFD-4F0D-8B68-B49A1EEDBDB2}" destId="{111A2840-7E2C-498B-8163-5B128B1E802C}" srcOrd="0" destOrd="0" presId="urn:microsoft.com/office/officeart/2005/8/layout/hierarchy3"/>
    <dgm:cxn modelId="{FD1E9480-DAF0-40C7-BB94-BA177FE8FDC3}" type="presOf" srcId="{98D34B0B-4C4C-4785-A637-D1A44CF1182C}" destId="{EBB3D386-BB8B-4E1E-BA00-55D6BB2BE703}" srcOrd="0" destOrd="0" presId="urn:microsoft.com/office/officeart/2005/8/layout/hierarchy3"/>
    <dgm:cxn modelId="{8F3EE6AA-6E07-4652-A379-E144ACF9230D}" srcId="{1A15FFE6-7C53-449C-B893-E810A6E00A7E}" destId="{2F563FC1-F373-4D2B-8BCA-659F4F9B5905}" srcOrd="1" destOrd="0" parTransId="{8E9D479D-9A6F-45FD-8568-0B89C5FAF8A3}" sibTransId="{C6AAB40C-D7A4-4BF3-B610-ADC45743BFD7}"/>
    <dgm:cxn modelId="{590A17BA-A3E6-4903-85C8-75716FC12F8D}" type="presOf" srcId="{A8508C3B-34FB-407E-B4FD-622298B2596F}" destId="{4469DC5A-C464-4055-AA02-48402E88A9DB}" srcOrd="0" destOrd="0" presId="urn:microsoft.com/office/officeart/2005/8/layout/hierarchy3"/>
    <dgm:cxn modelId="{3C2E63C0-7690-4C85-8BD9-44417EE9079E}" type="presOf" srcId="{2F563FC1-F373-4D2B-8BCA-659F4F9B5905}" destId="{EE089488-2D5C-4104-9AC2-6CE99CE989E3}" srcOrd="0" destOrd="0" presId="urn:microsoft.com/office/officeart/2005/8/layout/hierarchy3"/>
    <dgm:cxn modelId="{8EBF4FC2-45BE-4DAB-8773-8791084DB891}" srcId="{1A15FFE6-7C53-449C-B893-E810A6E00A7E}" destId="{3924BACC-AAFD-4F0D-8B68-B49A1EEDBDB2}" srcOrd="0" destOrd="0" parTransId="{B0EF1653-793B-4BAD-80CF-BC5266B12A11}" sibTransId="{5A16E44D-61D6-4C22-8E4A-79718CB508D4}"/>
    <dgm:cxn modelId="{9117B3C8-A6A4-4912-A011-A8813B485FAC}" type="presOf" srcId="{327642A7-2698-4448-9B29-FB6D497DD08B}" destId="{F624808D-1739-4D6A-B0C5-909F1FAAB563}" srcOrd="0" destOrd="0" presId="urn:microsoft.com/office/officeart/2005/8/layout/hierarchy3"/>
    <dgm:cxn modelId="{C1A40FDD-395C-43B6-B67F-E53BF7AD7F15}" srcId="{3924BACC-AAFD-4F0D-8B68-B49A1EEDBDB2}" destId="{327642A7-2698-4448-9B29-FB6D497DD08B}" srcOrd="0" destOrd="0" parTransId="{A8508C3B-34FB-407E-B4FD-622298B2596F}" sibTransId="{6E6D6C6C-5F93-4881-9BED-3B035DA3629A}"/>
    <dgm:cxn modelId="{11C23FF3-BF6A-4EB8-931D-E01F99FF3714}" type="presOf" srcId="{1A15FFE6-7C53-449C-B893-E810A6E00A7E}" destId="{2E492B0C-AE72-4E16-B6C3-B07DD287B876}" srcOrd="0" destOrd="0" presId="urn:microsoft.com/office/officeart/2005/8/layout/hierarchy3"/>
    <dgm:cxn modelId="{DA6C4D0E-A891-4B6D-9E11-2DF3D9B8E371}" type="presParOf" srcId="{2E492B0C-AE72-4E16-B6C3-B07DD287B876}" destId="{414C316C-A543-4792-A6C7-88C388DE3A1D}" srcOrd="0" destOrd="0" presId="urn:microsoft.com/office/officeart/2005/8/layout/hierarchy3"/>
    <dgm:cxn modelId="{377A924E-9E38-4C79-80AB-5493F049F4C7}" type="presParOf" srcId="{414C316C-A543-4792-A6C7-88C388DE3A1D}" destId="{BB7DC668-1ACC-473E-A544-BF71D64F37BB}" srcOrd="0" destOrd="0" presId="urn:microsoft.com/office/officeart/2005/8/layout/hierarchy3"/>
    <dgm:cxn modelId="{0CC707A9-0265-41C4-AFCA-FAB2D5284915}" type="presParOf" srcId="{BB7DC668-1ACC-473E-A544-BF71D64F37BB}" destId="{111A2840-7E2C-498B-8163-5B128B1E802C}" srcOrd="0" destOrd="0" presId="urn:microsoft.com/office/officeart/2005/8/layout/hierarchy3"/>
    <dgm:cxn modelId="{053958FA-9382-4EBC-8012-F2B249B9C01F}" type="presParOf" srcId="{BB7DC668-1ACC-473E-A544-BF71D64F37BB}" destId="{DD936FDD-E9F4-4848-8035-4CAE004E0697}" srcOrd="1" destOrd="0" presId="urn:microsoft.com/office/officeart/2005/8/layout/hierarchy3"/>
    <dgm:cxn modelId="{91095180-480A-4162-800C-476B2E5048F6}" type="presParOf" srcId="{414C316C-A543-4792-A6C7-88C388DE3A1D}" destId="{C3E76DF1-FE50-42AB-B740-954077006D4D}" srcOrd="1" destOrd="0" presId="urn:microsoft.com/office/officeart/2005/8/layout/hierarchy3"/>
    <dgm:cxn modelId="{3D8CB557-57DF-4EC8-BDA1-B195A8D8F677}" type="presParOf" srcId="{C3E76DF1-FE50-42AB-B740-954077006D4D}" destId="{4469DC5A-C464-4055-AA02-48402E88A9DB}" srcOrd="0" destOrd="0" presId="urn:microsoft.com/office/officeart/2005/8/layout/hierarchy3"/>
    <dgm:cxn modelId="{72C38517-A84B-41B5-81CD-9125EABB0212}" type="presParOf" srcId="{C3E76DF1-FE50-42AB-B740-954077006D4D}" destId="{F624808D-1739-4D6A-B0C5-909F1FAAB563}" srcOrd="1" destOrd="0" presId="urn:microsoft.com/office/officeart/2005/8/layout/hierarchy3"/>
    <dgm:cxn modelId="{174300C7-1A05-415D-A7E0-B5131BE9BA53}" type="presParOf" srcId="{2E492B0C-AE72-4E16-B6C3-B07DD287B876}" destId="{2555E976-7FFC-4521-AC9C-D3E557335CFF}" srcOrd="1" destOrd="0" presId="urn:microsoft.com/office/officeart/2005/8/layout/hierarchy3"/>
    <dgm:cxn modelId="{3CD25C4E-CC7E-43CB-8785-E0A4A31B952E}" type="presParOf" srcId="{2555E976-7FFC-4521-AC9C-D3E557335CFF}" destId="{0E5B0AA5-5AC0-4DF5-B31E-848D9CF43239}" srcOrd="0" destOrd="0" presId="urn:microsoft.com/office/officeart/2005/8/layout/hierarchy3"/>
    <dgm:cxn modelId="{0A6C5245-564F-4043-9CFB-D8B04BD8C707}" type="presParOf" srcId="{0E5B0AA5-5AC0-4DF5-B31E-848D9CF43239}" destId="{EE089488-2D5C-4104-9AC2-6CE99CE989E3}" srcOrd="0" destOrd="0" presId="urn:microsoft.com/office/officeart/2005/8/layout/hierarchy3"/>
    <dgm:cxn modelId="{67314A93-3073-4B8B-8B91-91CA01BF6C73}" type="presParOf" srcId="{0E5B0AA5-5AC0-4DF5-B31E-848D9CF43239}" destId="{F3CF76EE-17C9-4C0F-AA64-CA2440B0CEE5}" srcOrd="1" destOrd="0" presId="urn:microsoft.com/office/officeart/2005/8/layout/hierarchy3"/>
    <dgm:cxn modelId="{313F44F3-7A2F-4809-A117-18BA79238404}" type="presParOf" srcId="{2555E976-7FFC-4521-AC9C-D3E557335CFF}" destId="{CE24FEF9-F4B7-44F2-8737-44229308129F}" srcOrd="1" destOrd="0" presId="urn:microsoft.com/office/officeart/2005/8/layout/hierarchy3"/>
    <dgm:cxn modelId="{BBC68B20-E666-47DE-B21E-B5FFDC3C45A8}" type="presParOf" srcId="{CE24FEF9-F4B7-44F2-8737-44229308129F}" destId="{58DC120C-B804-4B79-8939-D82044F30E69}" srcOrd="0" destOrd="0" presId="urn:microsoft.com/office/officeart/2005/8/layout/hierarchy3"/>
    <dgm:cxn modelId="{E8E38205-52D9-4D93-9F87-3B4A85E4425B}" type="presParOf" srcId="{CE24FEF9-F4B7-44F2-8737-44229308129F}" destId="{EBB3D386-BB8B-4E1E-BA00-55D6BB2BE703}"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D28DD0-55EB-469F-A3DD-D8834ADC462C}"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CA9E36BC-7904-4D6C-80A0-0D01F20AFC99}">
      <dgm:prSet/>
      <dgm:spPr/>
      <dgm:t>
        <a:bodyPr/>
        <a:lstStyle/>
        <a:p>
          <a:r>
            <a:rPr lang="es-MX"/>
            <a:t>Operativos: fallas en procesos internos, deficiencias en controles, errores en registros. Relacionados con las capacidades operativas de la empresa, la eficiencia de sus procesos internos, infraestructura y gestión.</a:t>
          </a:r>
          <a:endParaRPr lang="en-US"/>
        </a:p>
      </dgm:t>
    </dgm:pt>
    <dgm:pt modelId="{5DFDFD48-1D94-4E1D-8C69-2288A124A44A}" type="parTrans" cxnId="{B65B8B85-636C-4CED-9226-CE037E22EF7C}">
      <dgm:prSet/>
      <dgm:spPr/>
      <dgm:t>
        <a:bodyPr/>
        <a:lstStyle/>
        <a:p>
          <a:endParaRPr lang="en-US"/>
        </a:p>
      </dgm:t>
    </dgm:pt>
    <dgm:pt modelId="{A78C9465-E2EA-45E6-AFA3-CB41E46F7387}" type="sibTrans" cxnId="{B65B8B85-636C-4CED-9226-CE037E22EF7C}">
      <dgm:prSet/>
      <dgm:spPr/>
      <dgm:t>
        <a:bodyPr/>
        <a:lstStyle/>
        <a:p>
          <a:endParaRPr lang="en-US"/>
        </a:p>
      </dgm:t>
    </dgm:pt>
    <dgm:pt modelId="{511296D4-1A28-46D9-815F-714AB5B160A0}">
      <dgm:prSet/>
      <dgm:spPr/>
      <dgm:t>
        <a:bodyPr/>
        <a:lstStyle/>
        <a:p>
          <a:r>
            <a:rPr lang="es-MX"/>
            <a:t>Financieros: errores materiales en estados financieros, riesgos de fraude, incumplimiento en revelaciones. Relacionados con la salud financiera, Esto incluye la solvencia, la rentabilidad, los flujos de caja y las deudas existentes.</a:t>
          </a:r>
          <a:endParaRPr lang="en-US"/>
        </a:p>
      </dgm:t>
    </dgm:pt>
    <dgm:pt modelId="{F70A8AF4-CB80-4A98-B209-6CFA3E4E054D}" type="parTrans" cxnId="{3CFF308D-40A8-496B-A3AC-F5178F84F673}">
      <dgm:prSet/>
      <dgm:spPr/>
      <dgm:t>
        <a:bodyPr/>
        <a:lstStyle/>
        <a:p>
          <a:endParaRPr lang="en-US"/>
        </a:p>
      </dgm:t>
    </dgm:pt>
    <dgm:pt modelId="{7F5FC2D9-29B7-4990-AD91-59838C2BC15F}" type="sibTrans" cxnId="{3CFF308D-40A8-496B-A3AC-F5178F84F673}">
      <dgm:prSet/>
      <dgm:spPr/>
      <dgm:t>
        <a:bodyPr/>
        <a:lstStyle/>
        <a:p>
          <a:endParaRPr lang="en-US"/>
        </a:p>
      </dgm:t>
    </dgm:pt>
    <dgm:pt modelId="{2D7B75B3-A7F6-4A68-A850-7FE8043A9273}">
      <dgm:prSet/>
      <dgm:spPr/>
      <dgm:t>
        <a:bodyPr/>
        <a:lstStyle/>
        <a:p>
          <a:r>
            <a:rPr lang="es-MX"/>
            <a:t>Reputacionales: sanciones por incumplimiento normativo, pérdida de confianza de clientes y entes reguladores. Posibles daños a la imagen o la marca de una empresa debido a malas prácticas, controversias pasadas o asociaciones no deseadas.</a:t>
          </a:r>
          <a:endParaRPr lang="en-US"/>
        </a:p>
      </dgm:t>
    </dgm:pt>
    <dgm:pt modelId="{6E6378BF-AA52-43B5-9F61-B0A2FEA74D0C}" type="parTrans" cxnId="{9023569A-A55B-44B3-A78E-B803EB8C3B66}">
      <dgm:prSet/>
      <dgm:spPr/>
      <dgm:t>
        <a:bodyPr/>
        <a:lstStyle/>
        <a:p>
          <a:endParaRPr lang="en-US"/>
        </a:p>
      </dgm:t>
    </dgm:pt>
    <dgm:pt modelId="{393F9310-AF07-400A-8579-B6BBECDE061E}" type="sibTrans" cxnId="{9023569A-A55B-44B3-A78E-B803EB8C3B66}">
      <dgm:prSet/>
      <dgm:spPr/>
      <dgm:t>
        <a:bodyPr/>
        <a:lstStyle/>
        <a:p>
          <a:endParaRPr lang="en-US"/>
        </a:p>
      </dgm:t>
    </dgm:pt>
    <dgm:pt modelId="{7021F267-09F3-47FC-88F4-F68388CB45E1}" type="pres">
      <dgm:prSet presAssocID="{1CD28DD0-55EB-469F-A3DD-D8834ADC462C}" presName="vert0" presStyleCnt="0">
        <dgm:presLayoutVars>
          <dgm:dir/>
          <dgm:animOne val="branch"/>
          <dgm:animLvl val="lvl"/>
        </dgm:presLayoutVars>
      </dgm:prSet>
      <dgm:spPr/>
    </dgm:pt>
    <dgm:pt modelId="{BAEA1CF7-2E55-413C-A6A5-818ED7A4ECA4}" type="pres">
      <dgm:prSet presAssocID="{CA9E36BC-7904-4D6C-80A0-0D01F20AFC99}" presName="thickLine" presStyleLbl="alignNode1" presStyleIdx="0" presStyleCnt="3"/>
      <dgm:spPr/>
    </dgm:pt>
    <dgm:pt modelId="{4B4C51E8-C3AC-4067-BCE2-7092EE92D20F}" type="pres">
      <dgm:prSet presAssocID="{CA9E36BC-7904-4D6C-80A0-0D01F20AFC99}" presName="horz1" presStyleCnt="0"/>
      <dgm:spPr/>
    </dgm:pt>
    <dgm:pt modelId="{9C8537A4-AFF2-4CF6-A65B-58196AD49D2D}" type="pres">
      <dgm:prSet presAssocID="{CA9E36BC-7904-4D6C-80A0-0D01F20AFC99}" presName="tx1" presStyleLbl="revTx" presStyleIdx="0" presStyleCnt="3"/>
      <dgm:spPr/>
    </dgm:pt>
    <dgm:pt modelId="{7C7AB757-A0DE-4407-A0F5-A5FA212EEA6C}" type="pres">
      <dgm:prSet presAssocID="{CA9E36BC-7904-4D6C-80A0-0D01F20AFC99}" presName="vert1" presStyleCnt="0"/>
      <dgm:spPr/>
    </dgm:pt>
    <dgm:pt modelId="{1C161FB0-19F4-45B1-83E2-1ECB8C2B8FFF}" type="pres">
      <dgm:prSet presAssocID="{511296D4-1A28-46D9-815F-714AB5B160A0}" presName="thickLine" presStyleLbl="alignNode1" presStyleIdx="1" presStyleCnt="3"/>
      <dgm:spPr/>
    </dgm:pt>
    <dgm:pt modelId="{5BFEF26B-57CD-470D-996E-42A1BC9F8199}" type="pres">
      <dgm:prSet presAssocID="{511296D4-1A28-46D9-815F-714AB5B160A0}" presName="horz1" presStyleCnt="0"/>
      <dgm:spPr/>
    </dgm:pt>
    <dgm:pt modelId="{A3DF07D7-DE71-4A80-AFAA-CF2E9CBEC7E0}" type="pres">
      <dgm:prSet presAssocID="{511296D4-1A28-46D9-815F-714AB5B160A0}" presName="tx1" presStyleLbl="revTx" presStyleIdx="1" presStyleCnt="3"/>
      <dgm:spPr/>
    </dgm:pt>
    <dgm:pt modelId="{F6D25DAB-8D91-426E-934A-30FAA5045E33}" type="pres">
      <dgm:prSet presAssocID="{511296D4-1A28-46D9-815F-714AB5B160A0}" presName="vert1" presStyleCnt="0"/>
      <dgm:spPr/>
    </dgm:pt>
    <dgm:pt modelId="{7A623A6A-BFE0-4E3E-8A82-96FD85D2B1D9}" type="pres">
      <dgm:prSet presAssocID="{2D7B75B3-A7F6-4A68-A850-7FE8043A9273}" presName="thickLine" presStyleLbl="alignNode1" presStyleIdx="2" presStyleCnt="3"/>
      <dgm:spPr/>
    </dgm:pt>
    <dgm:pt modelId="{93B907FE-6629-4728-B90C-6E8880E44C62}" type="pres">
      <dgm:prSet presAssocID="{2D7B75B3-A7F6-4A68-A850-7FE8043A9273}" presName="horz1" presStyleCnt="0"/>
      <dgm:spPr/>
    </dgm:pt>
    <dgm:pt modelId="{F5D00533-9672-41FB-8ABD-7EA59EBCA7EB}" type="pres">
      <dgm:prSet presAssocID="{2D7B75B3-A7F6-4A68-A850-7FE8043A9273}" presName="tx1" presStyleLbl="revTx" presStyleIdx="2" presStyleCnt="3"/>
      <dgm:spPr/>
    </dgm:pt>
    <dgm:pt modelId="{7B30CD91-2109-4249-B9E7-99F224A00D80}" type="pres">
      <dgm:prSet presAssocID="{2D7B75B3-A7F6-4A68-A850-7FE8043A9273}" presName="vert1" presStyleCnt="0"/>
      <dgm:spPr/>
    </dgm:pt>
  </dgm:ptLst>
  <dgm:cxnLst>
    <dgm:cxn modelId="{58F1580E-F4C0-445D-A235-B88760BB3156}" type="presOf" srcId="{1CD28DD0-55EB-469F-A3DD-D8834ADC462C}" destId="{7021F267-09F3-47FC-88F4-F68388CB45E1}" srcOrd="0" destOrd="0" presId="urn:microsoft.com/office/officeart/2008/layout/LinedList"/>
    <dgm:cxn modelId="{9B89BD57-1286-4965-87BF-4455910C4106}" type="presOf" srcId="{CA9E36BC-7904-4D6C-80A0-0D01F20AFC99}" destId="{9C8537A4-AFF2-4CF6-A65B-58196AD49D2D}" srcOrd="0" destOrd="0" presId="urn:microsoft.com/office/officeart/2008/layout/LinedList"/>
    <dgm:cxn modelId="{B65B8B85-636C-4CED-9226-CE037E22EF7C}" srcId="{1CD28DD0-55EB-469F-A3DD-D8834ADC462C}" destId="{CA9E36BC-7904-4D6C-80A0-0D01F20AFC99}" srcOrd="0" destOrd="0" parTransId="{5DFDFD48-1D94-4E1D-8C69-2288A124A44A}" sibTransId="{A78C9465-E2EA-45E6-AFA3-CB41E46F7387}"/>
    <dgm:cxn modelId="{3CFF308D-40A8-496B-A3AC-F5178F84F673}" srcId="{1CD28DD0-55EB-469F-A3DD-D8834ADC462C}" destId="{511296D4-1A28-46D9-815F-714AB5B160A0}" srcOrd="1" destOrd="0" parTransId="{F70A8AF4-CB80-4A98-B209-6CFA3E4E054D}" sibTransId="{7F5FC2D9-29B7-4990-AD91-59838C2BC15F}"/>
    <dgm:cxn modelId="{9023569A-A55B-44B3-A78E-B803EB8C3B66}" srcId="{1CD28DD0-55EB-469F-A3DD-D8834ADC462C}" destId="{2D7B75B3-A7F6-4A68-A850-7FE8043A9273}" srcOrd="2" destOrd="0" parTransId="{6E6378BF-AA52-43B5-9F61-B0A2FEA74D0C}" sibTransId="{393F9310-AF07-400A-8579-B6BBECDE061E}"/>
    <dgm:cxn modelId="{AF6FA0B5-AF44-40FC-9D0C-E014CB2333B2}" type="presOf" srcId="{2D7B75B3-A7F6-4A68-A850-7FE8043A9273}" destId="{F5D00533-9672-41FB-8ABD-7EA59EBCA7EB}" srcOrd="0" destOrd="0" presId="urn:microsoft.com/office/officeart/2008/layout/LinedList"/>
    <dgm:cxn modelId="{120970F8-EC15-431B-9217-B2A8B9867E75}" type="presOf" srcId="{511296D4-1A28-46D9-815F-714AB5B160A0}" destId="{A3DF07D7-DE71-4A80-AFAA-CF2E9CBEC7E0}" srcOrd="0" destOrd="0" presId="urn:microsoft.com/office/officeart/2008/layout/LinedList"/>
    <dgm:cxn modelId="{172ED5BA-2817-48B8-BC53-E02CFD69117D}" type="presParOf" srcId="{7021F267-09F3-47FC-88F4-F68388CB45E1}" destId="{BAEA1CF7-2E55-413C-A6A5-818ED7A4ECA4}" srcOrd="0" destOrd="0" presId="urn:microsoft.com/office/officeart/2008/layout/LinedList"/>
    <dgm:cxn modelId="{2D1C5BEA-B2AF-4EF7-A9E4-4E7296532F3A}" type="presParOf" srcId="{7021F267-09F3-47FC-88F4-F68388CB45E1}" destId="{4B4C51E8-C3AC-4067-BCE2-7092EE92D20F}" srcOrd="1" destOrd="0" presId="urn:microsoft.com/office/officeart/2008/layout/LinedList"/>
    <dgm:cxn modelId="{3386DA23-39F1-4F03-AC95-F15F7E0F1AA4}" type="presParOf" srcId="{4B4C51E8-C3AC-4067-BCE2-7092EE92D20F}" destId="{9C8537A4-AFF2-4CF6-A65B-58196AD49D2D}" srcOrd="0" destOrd="0" presId="urn:microsoft.com/office/officeart/2008/layout/LinedList"/>
    <dgm:cxn modelId="{E002AB5C-EFB6-4012-B052-6F46B67731ED}" type="presParOf" srcId="{4B4C51E8-C3AC-4067-BCE2-7092EE92D20F}" destId="{7C7AB757-A0DE-4407-A0F5-A5FA212EEA6C}" srcOrd="1" destOrd="0" presId="urn:microsoft.com/office/officeart/2008/layout/LinedList"/>
    <dgm:cxn modelId="{25E9CDFD-8F0F-42FB-9FFF-FF9A14B5869A}" type="presParOf" srcId="{7021F267-09F3-47FC-88F4-F68388CB45E1}" destId="{1C161FB0-19F4-45B1-83E2-1ECB8C2B8FFF}" srcOrd="2" destOrd="0" presId="urn:microsoft.com/office/officeart/2008/layout/LinedList"/>
    <dgm:cxn modelId="{C7CDB9F9-3A41-4294-B107-73405C3BCB7F}" type="presParOf" srcId="{7021F267-09F3-47FC-88F4-F68388CB45E1}" destId="{5BFEF26B-57CD-470D-996E-42A1BC9F8199}" srcOrd="3" destOrd="0" presId="urn:microsoft.com/office/officeart/2008/layout/LinedList"/>
    <dgm:cxn modelId="{208B2F4E-61D0-403D-BE8F-4CCA5993023A}" type="presParOf" srcId="{5BFEF26B-57CD-470D-996E-42A1BC9F8199}" destId="{A3DF07D7-DE71-4A80-AFAA-CF2E9CBEC7E0}" srcOrd="0" destOrd="0" presId="urn:microsoft.com/office/officeart/2008/layout/LinedList"/>
    <dgm:cxn modelId="{B77FBD0A-8364-4007-803C-F4DB48275504}" type="presParOf" srcId="{5BFEF26B-57CD-470D-996E-42A1BC9F8199}" destId="{F6D25DAB-8D91-426E-934A-30FAA5045E33}" srcOrd="1" destOrd="0" presId="urn:microsoft.com/office/officeart/2008/layout/LinedList"/>
    <dgm:cxn modelId="{0983591C-3A4D-476A-82BD-56D72A2ADD3E}" type="presParOf" srcId="{7021F267-09F3-47FC-88F4-F68388CB45E1}" destId="{7A623A6A-BFE0-4E3E-8A82-96FD85D2B1D9}" srcOrd="4" destOrd="0" presId="urn:microsoft.com/office/officeart/2008/layout/LinedList"/>
    <dgm:cxn modelId="{F832AFA4-E0D0-4F4C-9905-FEBF32001328}" type="presParOf" srcId="{7021F267-09F3-47FC-88F4-F68388CB45E1}" destId="{93B907FE-6629-4728-B90C-6E8880E44C62}" srcOrd="5" destOrd="0" presId="urn:microsoft.com/office/officeart/2008/layout/LinedList"/>
    <dgm:cxn modelId="{6B82C4B8-439B-4602-87A4-627CFDB817C1}" type="presParOf" srcId="{93B907FE-6629-4728-B90C-6E8880E44C62}" destId="{F5D00533-9672-41FB-8ABD-7EA59EBCA7EB}" srcOrd="0" destOrd="0" presId="urn:microsoft.com/office/officeart/2008/layout/LinedList"/>
    <dgm:cxn modelId="{BFCC7D7E-4909-436D-8C10-4306620A39A8}" type="presParOf" srcId="{93B907FE-6629-4728-B90C-6E8880E44C62}" destId="{7B30CD91-2109-4249-B9E7-99F224A00D8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76B9848-684C-42BD-8C80-EA832D88999B}"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8C2DD0C2-4CBF-4CD5-BCC3-DF20187436EC}">
      <dgm:prSet/>
      <dgm:spPr/>
      <dgm:t>
        <a:bodyPr/>
        <a:lstStyle/>
        <a:p>
          <a:r>
            <a:rPr lang="es-MX" b="1"/>
            <a:t>Tiempos de respuesta:</a:t>
          </a:r>
          <a:r>
            <a:rPr lang="es-MX"/>
            <a:t> promedio de días entre la emisión del informe y la implementación de acciones correctivas.</a:t>
          </a:r>
          <a:endParaRPr lang="en-US"/>
        </a:p>
      </dgm:t>
    </dgm:pt>
    <dgm:pt modelId="{4FBE8653-7C15-4C6E-9267-4D26F5113DB9}" type="parTrans" cxnId="{5E4C11F7-051A-4302-8D25-BE498FE41117}">
      <dgm:prSet/>
      <dgm:spPr/>
      <dgm:t>
        <a:bodyPr/>
        <a:lstStyle/>
        <a:p>
          <a:endParaRPr lang="en-US"/>
        </a:p>
      </dgm:t>
    </dgm:pt>
    <dgm:pt modelId="{7EAAA1D6-7779-4D33-B33D-72C6B8435F4F}" type="sibTrans" cxnId="{5E4C11F7-051A-4302-8D25-BE498FE41117}">
      <dgm:prSet/>
      <dgm:spPr/>
      <dgm:t>
        <a:bodyPr/>
        <a:lstStyle/>
        <a:p>
          <a:endParaRPr lang="en-US"/>
        </a:p>
      </dgm:t>
    </dgm:pt>
    <dgm:pt modelId="{A85F96BB-F6FD-4048-8BE3-4F5C6F2E80B4}">
      <dgm:prSet/>
      <dgm:spPr/>
      <dgm:t>
        <a:bodyPr/>
        <a:lstStyle/>
        <a:p>
          <a:r>
            <a:rPr lang="es-MX"/>
            <a:t>Ejemplo: 30 días en promedio.</a:t>
          </a:r>
          <a:endParaRPr lang="en-US"/>
        </a:p>
      </dgm:t>
    </dgm:pt>
    <dgm:pt modelId="{83AFC9F7-AB33-47B7-BD84-5D019277BD8F}" type="parTrans" cxnId="{5A4FF85C-55D4-4D7A-AA6D-67FCA4BE055A}">
      <dgm:prSet/>
      <dgm:spPr/>
      <dgm:t>
        <a:bodyPr/>
        <a:lstStyle/>
        <a:p>
          <a:endParaRPr lang="en-US"/>
        </a:p>
      </dgm:t>
    </dgm:pt>
    <dgm:pt modelId="{8E3063A9-1B7F-479B-9817-778DA94A7E93}" type="sibTrans" cxnId="{5A4FF85C-55D4-4D7A-AA6D-67FCA4BE055A}">
      <dgm:prSet/>
      <dgm:spPr/>
      <dgm:t>
        <a:bodyPr/>
        <a:lstStyle/>
        <a:p>
          <a:endParaRPr lang="en-US"/>
        </a:p>
      </dgm:t>
    </dgm:pt>
    <dgm:pt modelId="{1809EFE8-65B9-4A17-A938-1C10DCCA904C}">
      <dgm:prSet/>
      <dgm:spPr/>
      <dgm:t>
        <a:bodyPr/>
        <a:lstStyle/>
        <a:p>
          <a:r>
            <a:rPr lang="es-MX" b="1"/>
            <a:t>Reincidencias:</a:t>
          </a:r>
          <a:r>
            <a:rPr lang="es-MX"/>
            <a:t> % de hallazgos repetidos en auditorías posteriores.</a:t>
          </a:r>
          <a:endParaRPr lang="en-US"/>
        </a:p>
      </dgm:t>
    </dgm:pt>
    <dgm:pt modelId="{5C8AC6B4-EF0B-40C2-81E5-45344E7EEB2C}" type="parTrans" cxnId="{22248DC4-ECE9-4E02-84BB-1E4635A6169C}">
      <dgm:prSet/>
      <dgm:spPr/>
      <dgm:t>
        <a:bodyPr/>
        <a:lstStyle/>
        <a:p>
          <a:endParaRPr lang="en-US"/>
        </a:p>
      </dgm:t>
    </dgm:pt>
    <dgm:pt modelId="{9D8B852B-E394-446F-BB7E-983D81CB6014}" type="sibTrans" cxnId="{22248DC4-ECE9-4E02-84BB-1E4635A6169C}">
      <dgm:prSet/>
      <dgm:spPr/>
      <dgm:t>
        <a:bodyPr/>
        <a:lstStyle/>
        <a:p>
          <a:endParaRPr lang="en-US"/>
        </a:p>
      </dgm:t>
    </dgm:pt>
    <dgm:pt modelId="{41B4383A-1CA8-469E-A506-F845F0BEADBD}">
      <dgm:prSet/>
      <dgm:spPr/>
      <dgm:t>
        <a:bodyPr/>
        <a:lstStyle/>
        <a:p>
          <a:r>
            <a:rPr lang="es-MX"/>
            <a:t>Ejemplo: 10% de reincidencia en controles de inventarios.</a:t>
          </a:r>
          <a:endParaRPr lang="en-US"/>
        </a:p>
      </dgm:t>
    </dgm:pt>
    <dgm:pt modelId="{94579CCC-E228-42F4-B072-9EA61A75138D}" type="parTrans" cxnId="{E7E1274F-74FE-4856-9886-855305DC793B}">
      <dgm:prSet/>
      <dgm:spPr/>
      <dgm:t>
        <a:bodyPr/>
        <a:lstStyle/>
        <a:p>
          <a:endParaRPr lang="en-US"/>
        </a:p>
      </dgm:t>
    </dgm:pt>
    <dgm:pt modelId="{5C10AE98-FB13-40DF-B28C-543DD27F22D5}" type="sibTrans" cxnId="{E7E1274F-74FE-4856-9886-855305DC793B}">
      <dgm:prSet/>
      <dgm:spPr/>
      <dgm:t>
        <a:bodyPr/>
        <a:lstStyle/>
        <a:p>
          <a:endParaRPr lang="en-US"/>
        </a:p>
      </dgm:t>
    </dgm:pt>
    <dgm:pt modelId="{1C23D271-76BF-46D9-8285-8EF4C9DC8F05}" type="pres">
      <dgm:prSet presAssocID="{576B9848-684C-42BD-8C80-EA832D88999B}" presName="Name0" presStyleCnt="0">
        <dgm:presLayoutVars>
          <dgm:dir/>
          <dgm:animLvl val="lvl"/>
          <dgm:resizeHandles val="exact"/>
        </dgm:presLayoutVars>
      </dgm:prSet>
      <dgm:spPr/>
    </dgm:pt>
    <dgm:pt modelId="{E1B7FAAA-D9A2-496C-9BC0-1898D385B6C9}" type="pres">
      <dgm:prSet presAssocID="{8C2DD0C2-4CBF-4CD5-BCC3-DF20187436EC}" presName="linNode" presStyleCnt="0"/>
      <dgm:spPr/>
    </dgm:pt>
    <dgm:pt modelId="{FCFEADE3-A02B-417E-BB2F-00B24059885C}" type="pres">
      <dgm:prSet presAssocID="{8C2DD0C2-4CBF-4CD5-BCC3-DF20187436EC}" presName="parentText" presStyleLbl="node1" presStyleIdx="0" presStyleCnt="2">
        <dgm:presLayoutVars>
          <dgm:chMax val="1"/>
          <dgm:bulletEnabled val="1"/>
        </dgm:presLayoutVars>
      </dgm:prSet>
      <dgm:spPr/>
    </dgm:pt>
    <dgm:pt modelId="{888E1520-1968-4DFE-A275-77918ECA7A5A}" type="pres">
      <dgm:prSet presAssocID="{8C2DD0C2-4CBF-4CD5-BCC3-DF20187436EC}" presName="descendantText" presStyleLbl="alignAccFollowNode1" presStyleIdx="0" presStyleCnt="2">
        <dgm:presLayoutVars>
          <dgm:bulletEnabled val="1"/>
        </dgm:presLayoutVars>
      </dgm:prSet>
      <dgm:spPr/>
    </dgm:pt>
    <dgm:pt modelId="{43EEC8D0-F93F-47C5-B26B-F324A322A90D}" type="pres">
      <dgm:prSet presAssocID="{7EAAA1D6-7779-4D33-B33D-72C6B8435F4F}" presName="sp" presStyleCnt="0"/>
      <dgm:spPr/>
    </dgm:pt>
    <dgm:pt modelId="{37227473-5510-4F69-AF1B-E842E0D13416}" type="pres">
      <dgm:prSet presAssocID="{1809EFE8-65B9-4A17-A938-1C10DCCA904C}" presName="linNode" presStyleCnt="0"/>
      <dgm:spPr/>
    </dgm:pt>
    <dgm:pt modelId="{B3D7D689-F7E6-4D5B-BE3D-71EE03CAA76E}" type="pres">
      <dgm:prSet presAssocID="{1809EFE8-65B9-4A17-A938-1C10DCCA904C}" presName="parentText" presStyleLbl="node1" presStyleIdx="1" presStyleCnt="2">
        <dgm:presLayoutVars>
          <dgm:chMax val="1"/>
          <dgm:bulletEnabled val="1"/>
        </dgm:presLayoutVars>
      </dgm:prSet>
      <dgm:spPr/>
    </dgm:pt>
    <dgm:pt modelId="{A6A843F0-163A-4F88-93EA-29CA7F4788B9}" type="pres">
      <dgm:prSet presAssocID="{1809EFE8-65B9-4A17-A938-1C10DCCA904C}" presName="descendantText" presStyleLbl="alignAccFollowNode1" presStyleIdx="1" presStyleCnt="2">
        <dgm:presLayoutVars>
          <dgm:bulletEnabled val="1"/>
        </dgm:presLayoutVars>
      </dgm:prSet>
      <dgm:spPr/>
    </dgm:pt>
  </dgm:ptLst>
  <dgm:cxnLst>
    <dgm:cxn modelId="{FBAF9D04-FCA9-481A-A1F6-8A8992E2BF27}" type="presOf" srcId="{8C2DD0C2-4CBF-4CD5-BCC3-DF20187436EC}" destId="{FCFEADE3-A02B-417E-BB2F-00B24059885C}" srcOrd="0" destOrd="0" presId="urn:microsoft.com/office/officeart/2005/8/layout/vList5"/>
    <dgm:cxn modelId="{60920017-5CC5-4DE1-BA18-F0D937D4C8D4}" type="presOf" srcId="{41B4383A-1CA8-469E-A506-F845F0BEADBD}" destId="{A6A843F0-163A-4F88-93EA-29CA7F4788B9}" srcOrd="0" destOrd="0" presId="urn:microsoft.com/office/officeart/2005/8/layout/vList5"/>
    <dgm:cxn modelId="{7D936F2C-47D3-4C18-B204-D840273C4BA6}" type="presOf" srcId="{A85F96BB-F6FD-4048-8BE3-4F5C6F2E80B4}" destId="{888E1520-1968-4DFE-A275-77918ECA7A5A}" srcOrd="0" destOrd="0" presId="urn:microsoft.com/office/officeart/2005/8/layout/vList5"/>
    <dgm:cxn modelId="{5A4FF85C-55D4-4D7A-AA6D-67FCA4BE055A}" srcId="{8C2DD0C2-4CBF-4CD5-BCC3-DF20187436EC}" destId="{A85F96BB-F6FD-4048-8BE3-4F5C6F2E80B4}" srcOrd="0" destOrd="0" parTransId="{83AFC9F7-AB33-47B7-BD84-5D019277BD8F}" sibTransId="{8E3063A9-1B7F-479B-9817-778DA94A7E93}"/>
    <dgm:cxn modelId="{E7E1274F-74FE-4856-9886-855305DC793B}" srcId="{1809EFE8-65B9-4A17-A938-1C10DCCA904C}" destId="{41B4383A-1CA8-469E-A506-F845F0BEADBD}" srcOrd="0" destOrd="0" parTransId="{94579CCC-E228-42F4-B072-9EA61A75138D}" sibTransId="{5C10AE98-FB13-40DF-B28C-543DD27F22D5}"/>
    <dgm:cxn modelId="{B0E91873-E648-410C-86FA-A4BBE3CB4213}" type="presOf" srcId="{576B9848-684C-42BD-8C80-EA832D88999B}" destId="{1C23D271-76BF-46D9-8285-8EF4C9DC8F05}" srcOrd="0" destOrd="0" presId="urn:microsoft.com/office/officeart/2005/8/layout/vList5"/>
    <dgm:cxn modelId="{29B2C6B2-A68E-4E0F-B168-4FB2A9D936A7}" type="presOf" srcId="{1809EFE8-65B9-4A17-A938-1C10DCCA904C}" destId="{B3D7D689-F7E6-4D5B-BE3D-71EE03CAA76E}" srcOrd="0" destOrd="0" presId="urn:microsoft.com/office/officeart/2005/8/layout/vList5"/>
    <dgm:cxn modelId="{22248DC4-ECE9-4E02-84BB-1E4635A6169C}" srcId="{576B9848-684C-42BD-8C80-EA832D88999B}" destId="{1809EFE8-65B9-4A17-A938-1C10DCCA904C}" srcOrd="1" destOrd="0" parTransId="{5C8AC6B4-EF0B-40C2-81E5-45344E7EEB2C}" sibTransId="{9D8B852B-E394-446F-BB7E-983D81CB6014}"/>
    <dgm:cxn modelId="{5E4C11F7-051A-4302-8D25-BE498FE41117}" srcId="{576B9848-684C-42BD-8C80-EA832D88999B}" destId="{8C2DD0C2-4CBF-4CD5-BCC3-DF20187436EC}" srcOrd="0" destOrd="0" parTransId="{4FBE8653-7C15-4C6E-9267-4D26F5113DB9}" sibTransId="{7EAAA1D6-7779-4D33-B33D-72C6B8435F4F}"/>
    <dgm:cxn modelId="{B415895B-FB86-4DF3-A16B-A6DABA30C3CD}" type="presParOf" srcId="{1C23D271-76BF-46D9-8285-8EF4C9DC8F05}" destId="{E1B7FAAA-D9A2-496C-9BC0-1898D385B6C9}" srcOrd="0" destOrd="0" presId="urn:microsoft.com/office/officeart/2005/8/layout/vList5"/>
    <dgm:cxn modelId="{578A05D2-5E19-4EC0-9145-6B93174C47E7}" type="presParOf" srcId="{E1B7FAAA-D9A2-496C-9BC0-1898D385B6C9}" destId="{FCFEADE3-A02B-417E-BB2F-00B24059885C}" srcOrd="0" destOrd="0" presId="urn:microsoft.com/office/officeart/2005/8/layout/vList5"/>
    <dgm:cxn modelId="{D09EC97F-52E8-4B56-B96C-62CC21F946B7}" type="presParOf" srcId="{E1B7FAAA-D9A2-496C-9BC0-1898D385B6C9}" destId="{888E1520-1968-4DFE-A275-77918ECA7A5A}" srcOrd="1" destOrd="0" presId="urn:microsoft.com/office/officeart/2005/8/layout/vList5"/>
    <dgm:cxn modelId="{0A372721-60A5-42F4-B867-F06DE69C7A97}" type="presParOf" srcId="{1C23D271-76BF-46D9-8285-8EF4C9DC8F05}" destId="{43EEC8D0-F93F-47C5-B26B-F324A322A90D}" srcOrd="1" destOrd="0" presId="urn:microsoft.com/office/officeart/2005/8/layout/vList5"/>
    <dgm:cxn modelId="{0F736BA1-DB28-44CA-BB5A-3007E3CB86CA}" type="presParOf" srcId="{1C23D271-76BF-46D9-8285-8EF4C9DC8F05}" destId="{37227473-5510-4F69-AF1B-E842E0D13416}" srcOrd="2" destOrd="0" presId="urn:microsoft.com/office/officeart/2005/8/layout/vList5"/>
    <dgm:cxn modelId="{370B3CD2-20EE-40D4-8E84-63047917FDB1}" type="presParOf" srcId="{37227473-5510-4F69-AF1B-E842E0D13416}" destId="{B3D7D689-F7E6-4D5B-BE3D-71EE03CAA76E}" srcOrd="0" destOrd="0" presId="urn:microsoft.com/office/officeart/2005/8/layout/vList5"/>
    <dgm:cxn modelId="{05FA99C4-CE81-4E07-8687-C89A3A7C8889}" type="presParOf" srcId="{37227473-5510-4F69-AF1B-E842E0D13416}" destId="{A6A843F0-163A-4F88-93EA-29CA7F4788B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CB63531-BB50-42EF-B150-77DC2F41E1A8}"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2EEFF8EF-2EEE-40A1-B6D6-C359B84C4834}">
      <dgm:prSet/>
      <dgm:spPr/>
      <dgm:t>
        <a:bodyPr/>
        <a:lstStyle/>
        <a:p>
          <a:r>
            <a:rPr lang="es-MX"/>
            <a:t>Específicos: “Reducir la reincidencia de hallazgos en procesos contables.”</a:t>
          </a:r>
          <a:endParaRPr lang="en-US"/>
        </a:p>
      </dgm:t>
    </dgm:pt>
    <dgm:pt modelId="{9F3664DE-1326-4F11-8C0B-1D59920EB73A}" type="parTrans" cxnId="{CBC43C4E-BC7F-4F28-B390-8F7D1EF34C8B}">
      <dgm:prSet/>
      <dgm:spPr/>
      <dgm:t>
        <a:bodyPr/>
        <a:lstStyle/>
        <a:p>
          <a:endParaRPr lang="en-US"/>
        </a:p>
      </dgm:t>
    </dgm:pt>
    <dgm:pt modelId="{72135A72-AE3F-4E0C-9FCC-534B3E072CA2}" type="sibTrans" cxnId="{CBC43C4E-BC7F-4F28-B390-8F7D1EF34C8B}">
      <dgm:prSet/>
      <dgm:spPr/>
      <dgm:t>
        <a:bodyPr/>
        <a:lstStyle/>
        <a:p>
          <a:endParaRPr lang="en-US"/>
        </a:p>
      </dgm:t>
    </dgm:pt>
    <dgm:pt modelId="{BC626592-3412-4852-903C-F47DBCEA49E2}">
      <dgm:prSet/>
      <dgm:spPr/>
      <dgm:t>
        <a:bodyPr/>
        <a:lstStyle/>
        <a:p>
          <a:r>
            <a:rPr lang="es-MX"/>
            <a:t>Medibles: “Disminuir reincidencias del 15% al 5%.”</a:t>
          </a:r>
          <a:endParaRPr lang="en-US"/>
        </a:p>
      </dgm:t>
    </dgm:pt>
    <dgm:pt modelId="{86BA8FBA-37A7-43ED-844F-D3BB831442E8}" type="parTrans" cxnId="{81CA8554-3DF5-420D-90C9-EE1B69B4D8C7}">
      <dgm:prSet/>
      <dgm:spPr/>
      <dgm:t>
        <a:bodyPr/>
        <a:lstStyle/>
        <a:p>
          <a:endParaRPr lang="en-US"/>
        </a:p>
      </dgm:t>
    </dgm:pt>
    <dgm:pt modelId="{D59810A4-F92F-4635-B77C-A6CFD48C0947}" type="sibTrans" cxnId="{81CA8554-3DF5-420D-90C9-EE1B69B4D8C7}">
      <dgm:prSet/>
      <dgm:spPr/>
      <dgm:t>
        <a:bodyPr/>
        <a:lstStyle/>
        <a:p>
          <a:endParaRPr lang="en-US"/>
        </a:p>
      </dgm:t>
    </dgm:pt>
    <dgm:pt modelId="{7BACDEBE-6432-4EF7-B9C6-DB806A4AC00A}">
      <dgm:prSet/>
      <dgm:spPr/>
      <dgm:t>
        <a:bodyPr/>
        <a:lstStyle/>
        <a:p>
          <a:r>
            <a:rPr lang="es-MX"/>
            <a:t>Alcanzables: Ajustado a recursos disponibles y capacidad del equipo auditor.</a:t>
          </a:r>
          <a:endParaRPr lang="en-US"/>
        </a:p>
      </dgm:t>
    </dgm:pt>
    <dgm:pt modelId="{2D0E51C1-177B-4ED4-8D3A-3D8FA872062B}" type="parTrans" cxnId="{A283241E-AA86-4A8F-925B-1B89DE0EA7CF}">
      <dgm:prSet/>
      <dgm:spPr/>
      <dgm:t>
        <a:bodyPr/>
        <a:lstStyle/>
        <a:p>
          <a:endParaRPr lang="en-US"/>
        </a:p>
      </dgm:t>
    </dgm:pt>
    <dgm:pt modelId="{120E8480-52D7-4C78-90F8-FB983CA765B2}" type="sibTrans" cxnId="{A283241E-AA86-4A8F-925B-1B89DE0EA7CF}">
      <dgm:prSet/>
      <dgm:spPr/>
      <dgm:t>
        <a:bodyPr/>
        <a:lstStyle/>
        <a:p>
          <a:endParaRPr lang="en-US"/>
        </a:p>
      </dgm:t>
    </dgm:pt>
    <dgm:pt modelId="{99D7C1A8-133C-43CF-A756-3B6A90110579}">
      <dgm:prSet/>
      <dgm:spPr/>
      <dgm:t>
        <a:bodyPr/>
        <a:lstStyle/>
        <a:p>
          <a:r>
            <a:rPr lang="es-MX"/>
            <a:t>Relevantes: Alineados con la gobernanza y la mejora continua.</a:t>
          </a:r>
          <a:endParaRPr lang="en-US"/>
        </a:p>
      </dgm:t>
    </dgm:pt>
    <dgm:pt modelId="{0CB7ED66-53D8-4583-9B7F-7F1686F40CFB}" type="parTrans" cxnId="{0A7E48BC-B4EC-42DB-86AF-AB7606635C86}">
      <dgm:prSet/>
      <dgm:spPr/>
      <dgm:t>
        <a:bodyPr/>
        <a:lstStyle/>
        <a:p>
          <a:endParaRPr lang="en-US"/>
        </a:p>
      </dgm:t>
    </dgm:pt>
    <dgm:pt modelId="{E8F58556-629A-41A9-B60D-CBEB8B4EB7C6}" type="sibTrans" cxnId="{0A7E48BC-B4EC-42DB-86AF-AB7606635C86}">
      <dgm:prSet/>
      <dgm:spPr/>
      <dgm:t>
        <a:bodyPr/>
        <a:lstStyle/>
        <a:p>
          <a:endParaRPr lang="en-US"/>
        </a:p>
      </dgm:t>
    </dgm:pt>
    <dgm:pt modelId="{646BBB17-4D90-4ADE-A3FE-E8134AAE00AA}">
      <dgm:prSet/>
      <dgm:spPr/>
      <dgm:t>
        <a:bodyPr/>
        <a:lstStyle/>
        <a:p>
          <a:r>
            <a:rPr lang="es-MX"/>
            <a:t>Tiempo definido: “Lograrlo en el periodo 2026.”</a:t>
          </a:r>
          <a:endParaRPr lang="en-US"/>
        </a:p>
      </dgm:t>
    </dgm:pt>
    <dgm:pt modelId="{81E48A39-5091-4C0F-9DF9-2797EEDCAF1C}" type="parTrans" cxnId="{299D00E4-111D-4A5A-B983-5A81048FF197}">
      <dgm:prSet/>
      <dgm:spPr/>
      <dgm:t>
        <a:bodyPr/>
        <a:lstStyle/>
        <a:p>
          <a:endParaRPr lang="en-US"/>
        </a:p>
      </dgm:t>
    </dgm:pt>
    <dgm:pt modelId="{550098F4-1393-4F05-ABA6-AF322DA2B4BF}" type="sibTrans" cxnId="{299D00E4-111D-4A5A-B983-5A81048FF197}">
      <dgm:prSet/>
      <dgm:spPr/>
      <dgm:t>
        <a:bodyPr/>
        <a:lstStyle/>
        <a:p>
          <a:endParaRPr lang="en-US"/>
        </a:p>
      </dgm:t>
    </dgm:pt>
    <dgm:pt modelId="{BE3BA0B1-11CA-41E7-B1FB-92B966C037EF}" type="pres">
      <dgm:prSet presAssocID="{FCB63531-BB50-42EF-B150-77DC2F41E1A8}" presName="linear" presStyleCnt="0">
        <dgm:presLayoutVars>
          <dgm:animLvl val="lvl"/>
          <dgm:resizeHandles val="exact"/>
        </dgm:presLayoutVars>
      </dgm:prSet>
      <dgm:spPr/>
    </dgm:pt>
    <dgm:pt modelId="{15D1A5F7-4C2A-489C-84E9-96AE80BBBDFE}" type="pres">
      <dgm:prSet presAssocID="{2EEFF8EF-2EEE-40A1-B6D6-C359B84C4834}" presName="parentText" presStyleLbl="node1" presStyleIdx="0" presStyleCnt="5">
        <dgm:presLayoutVars>
          <dgm:chMax val="0"/>
          <dgm:bulletEnabled val="1"/>
        </dgm:presLayoutVars>
      </dgm:prSet>
      <dgm:spPr/>
    </dgm:pt>
    <dgm:pt modelId="{35651264-0B3E-4EC8-9BD6-AEEE7F5F917B}" type="pres">
      <dgm:prSet presAssocID="{72135A72-AE3F-4E0C-9FCC-534B3E072CA2}" presName="spacer" presStyleCnt="0"/>
      <dgm:spPr/>
    </dgm:pt>
    <dgm:pt modelId="{7AF72597-CB2A-481C-9E5E-CBE92D2878D0}" type="pres">
      <dgm:prSet presAssocID="{BC626592-3412-4852-903C-F47DBCEA49E2}" presName="parentText" presStyleLbl="node1" presStyleIdx="1" presStyleCnt="5">
        <dgm:presLayoutVars>
          <dgm:chMax val="0"/>
          <dgm:bulletEnabled val="1"/>
        </dgm:presLayoutVars>
      </dgm:prSet>
      <dgm:spPr/>
    </dgm:pt>
    <dgm:pt modelId="{8FD61219-C0C1-4D0F-85F0-2178529CA00D}" type="pres">
      <dgm:prSet presAssocID="{D59810A4-F92F-4635-B77C-A6CFD48C0947}" presName="spacer" presStyleCnt="0"/>
      <dgm:spPr/>
    </dgm:pt>
    <dgm:pt modelId="{7D8F2517-8B82-4396-9284-8533EA765BB1}" type="pres">
      <dgm:prSet presAssocID="{7BACDEBE-6432-4EF7-B9C6-DB806A4AC00A}" presName="parentText" presStyleLbl="node1" presStyleIdx="2" presStyleCnt="5">
        <dgm:presLayoutVars>
          <dgm:chMax val="0"/>
          <dgm:bulletEnabled val="1"/>
        </dgm:presLayoutVars>
      </dgm:prSet>
      <dgm:spPr/>
    </dgm:pt>
    <dgm:pt modelId="{315BC5FC-EE9B-4039-A329-A4C7A2C30C14}" type="pres">
      <dgm:prSet presAssocID="{120E8480-52D7-4C78-90F8-FB983CA765B2}" presName="spacer" presStyleCnt="0"/>
      <dgm:spPr/>
    </dgm:pt>
    <dgm:pt modelId="{03F4E050-5D6F-472D-A4D2-BDD0C7619014}" type="pres">
      <dgm:prSet presAssocID="{99D7C1A8-133C-43CF-A756-3B6A90110579}" presName="parentText" presStyleLbl="node1" presStyleIdx="3" presStyleCnt="5">
        <dgm:presLayoutVars>
          <dgm:chMax val="0"/>
          <dgm:bulletEnabled val="1"/>
        </dgm:presLayoutVars>
      </dgm:prSet>
      <dgm:spPr/>
    </dgm:pt>
    <dgm:pt modelId="{639AD2EF-C540-41E3-906C-065E4D442FE6}" type="pres">
      <dgm:prSet presAssocID="{E8F58556-629A-41A9-B60D-CBEB8B4EB7C6}" presName="spacer" presStyleCnt="0"/>
      <dgm:spPr/>
    </dgm:pt>
    <dgm:pt modelId="{77D3B017-F7DE-4863-8822-EDF762A7618B}" type="pres">
      <dgm:prSet presAssocID="{646BBB17-4D90-4ADE-A3FE-E8134AAE00AA}" presName="parentText" presStyleLbl="node1" presStyleIdx="4" presStyleCnt="5">
        <dgm:presLayoutVars>
          <dgm:chMax val="0"/>
          <dgm:bulletEnabled val="1"/>
        </dgm:presLayoutVars>
      </dgm:prSet>
      <dgm:spPr/>
    </dgm:pt>
  </dgm:ptLst>
  <dgm:cxnLst>
    <dgm:cxn modelId="{A283241E-AA86-4A8F-925B-1B89DE0EA7CF}" srcId="{FCB63531-BB50-42EF-B150-77DC2F41E1A8}" destId="{7BACDEBE-6432-4EF7-B9C6-DB806A4AC00A}" srcOrd="2" destOrd="0" parTransId="{2D0E51C1-177B-4ED4-8D3A-3D8FA872062B}" sibTransId="{120E8480-52D7-4C78-90F8-FB983CA765B2}"/>
    <dgm:cxn modelId="{F5B7F122-4FEE-47F6-8A94-3C8C094C4685}" type="presOf" srcId="{646BBB17-4D90-4ADE-A3FE-E8134AAE00AA}" destId="{77D3B017-F7DE-4863-8822-EDF762A7618B}" srcOrd="0" destOrd="0" presId="urn:microsoft.com/office/officeart/2005/8/layout/vList2"/>
    <dgm:cxn modelId="{EC06D632-C452-4F61-BA77-FA5376AE444B}" type="presOf" srcId="{2EEFF8EF-2EEE-40A1-B6D6-C359B84C4834}" destId="{15D1A5F7-4C2A-489C-84E9-96AE80BBBDFE}" srcOrd="0" destOrd="0" presId="urn:microsoft.com/office/officeart/2005/8/layout/vList2"/>
    <dgm:cxn modelId="{AE2A1565-287A-4D19-8921-06F884C7FD4F}" type="presOf" srcId="{FCB63531-BB50-42EF-B150-77DC2F41E1A8}" destId="{BE3BA0B1-11CA-41E7-B1FB-92B966C037EF}" srcOrd="0" destOrd="0" presId="urn:microsoft.com/office/officeart/2005/8/layout/vList2"/>
    <dgm:cxn modelId="{CBC43C4E-BC7F-4F28-B390-8F7D1EF34C8B}" srcId="{FCB63531-BB50-42EF-B150-77DC2F41E1A8}" destId="{2EEFF8EF-2EEE-40A1-B6D6-C359B84C4834}" srcOrd="0" destOrd="0" parTransId="{9F3664DE-1326-4F11-8C0B-1D59920EB73A}" sibTransId="{72135A72-AE3F-4E0C-9FCC-534B3E072CA2}"/>
    <dgm:cxn modelId="{81CA8554-3DF5-420D-90C9-EE1B69B4D8C7}" srcId="{FCB63531-BB50-42EF-B150-77DC2F41E1A8}" destId="{BC626592-3412-4852-903C-F47DBCEA49E2}" srcOrd="1" destOrd="0" parTransId="{86BA8FBA-37A7-43ED-844F-D3BB831442E8}" sibTransId="{D59810A4-F92F-4635-B77C-A6CFD48C0947}"/>
    <dgm:cxn modelId="{09579989-421E-45AB-A3FD-4EF6C526D48E}" type="presOf" srcId="{99D7C1A8-133C-43CF-A756-3B6A90110579}" destId="{03F4E050-5D6F-472D-A4D2-BDD0C7619014}" srcOrd="0" destOrd="0" presId="urn:microsoft.com/office/officeart/2005/8/layout/vList2"/>
    <dgm:cxn modelId="{474FD8A9-A8A0-4725-A1D9-77FAE6962F0D}" type="presOf" srcId="{BC626592-3412-4852-903C-F47DBCEA49E2}" destId="{7AF72597-CB2A-481C-9E5E-CBE92D2878D0}" srcOrd="0" destOrd="0" presId="urn:microsoft.com/office/officeart/2005/8/layout/vList2"/>
    <dgm:cxn modelId="{292547B6-5D16-4C1F-8EA6-2C998F21EE39}" type="presOf" srcId="{7BACDEBE-6432-4EF7-B9C6-DB806A4AC00A}" destId="{7D8F2517-8B82-4396-9284-8533EA765BB1}" srcOrd="0" destOrd="0" presId="urn:microsoft.com/office/officeart/2005/8/layout/vList2"/>
    <dgm:cxn modelId="{0A7E48BC-B4EC-42DB-86AF-AB7606635C86}" srcId="{FCB63531-BB50-42EF-B150-77DC2F41E1A8}" destId="{99D7C1A8-133C-43CF-A756-3B6A90110579}" srcOrd="3" destOrd="0" parTransId="{0CB7ED66-53D8-4583-9B7F-7F1686F40CFB}" sibTransId="{E8F58556-629A-41A9-B60D-CBEB8B4EB7C6}"/>
    <dgm:cxn modelId="{299D00E4-111D-4A5A-B983-5A81048FF197}" srcId="{FCB63531-BB50-42EF-B150-77DC2F41E1A8}" destId="{646BBB17-4D90-4ADE-A3FE-E8134AAE00AA}" srcOrd="4" destOrd="0" parTransId="{81E48A39-5091-4C0F-9DF9-2797EEDCAF1C}" sibTransId="{550098F4-1393-4F05-ABA6-AF322DA2B4BF}"/>
    <dgm:cxn modelId="{0BCC4EF6-531D-4703-9FE6-6FC772F9F5F6}" type="presParOf" srcId="{BE3BA0B1-11CA-41E7-B1FB-92B966C037EF}" destId="{15D1A5F7-4C2A-489C-84E9-96AE80BBBDFE}" srcOrd="0" destOrd="0" presId="urn:microsoft.com/office/officeart/2005/8/layout/vList2"/>
    <dgm:cxn modelId="{60B65CC5-D15A-4128-BE79-7BF611C20B45}" type="presParOf" srcId="{BE3BA0B1-11CA-41E7-B1FB-92B966C037EF}" destId="{35651264-0B3E-4EC8-9BD6-AEEE7F5F917B}" srcOrd="1" destOrd="0" presId="urn:microsoft.com/office/officeart/2005/8/layout/vList2"/>
    <dgm:cxn modelId="{37DAB398-566B-48C8-9472-67FE9C383121}" type="presParOf" srcId="{BE3BA0B1-11CA-41E7-B1FB-92B966C037EF}" destId="{7AF72597-CB2A-481C-9E5E-CBE92D2878D0}" srcOrd="2" destOrd="0" presId="urn:microsoft.com/office/officeart/2005/8/layout/vList2"/>
    <dgm:cxn modelId="{FA2B41D6-D957-4647-966C-C76DA24C5ECD}" type="presParOf" srcId="{BE3BA0B1-11CA-41E7-B1FB-92B966C037EF}" destId="{8FD61219-C0C1-4D0F-85F0-2178529CA00D}" srcOrd="3" destOrd="0" presId="urn:microsoft.com/office/officeart/2005/8/layout/vList2"/>
    <dgm:cxn modelId="{C7386405-7708-4121-BC78-1FAD38904A87}" type="presParOf" srcId="{BE3BA0B1-11CA-41E7-B1FB-92B966C037EF}" destId="{7D8F2517-8B82-4396-9284-8533EA765BB1}" srcOrd="4" destOrd="0" presId="urn:microsoft.com/office/officeart/2005/8/layout/vList2"/>
    <dgm:cxn modelId="{894FA754-EEE1-4C3E-BA5C-EFBE0EBD0C6B}" type="presParOf" srcId="{BE3BA0B1-11CA-41E7-B1FB-92B966C037EF}" destId="{315BC5FC-EE9B-4039-A329-A4C7A2C30C14}" srcOrd="5" destOrd="0" presId="urn:microsoft.com/office/officeart/2005/8/layout/vList2"/>
    <dgm:cxn modelId="{98CB724B-097E-4282-9ECA-309451218B2E}" type="presParOf" srcId="{BE3BA0B1-11CA-41E7-B1FB-92B966C037EF}" destId="{03F4E050-5D6F-472D-A4D2-BDD0C7619014}" srcOrd="6" destOrd="0" presId="urn:microsoft.com/office/officeart/2005/8/layout/vList2"/>
    <dgm:cxn modelId="{60A8E6D5-BA44-44A4-807C-371D5E2451BB}" type="presParOf" srcId="{BE3BA0B1-11CA-41E7-B1FB-92B966C037EF}" destId="{639AD2EF-C540-41E3-906C-065E4D442FE6}" srcOrd="7" destOrd="0" presId="urn:microsoft.com/office/officeart/2005/8/layout/vList2"/>
    <dgm:cxn modelId="{2F1D6D70-9BB9-4B37-8CC3-64C1D9F9ECEC}" type="presParOf" srcId="{BE3BA0B1-11CA-41E7-B1FB-92B966C037EF}" destId="{77D3B017-F7DE-4863-8822-EDF762A7618B}"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74BC0E7-5DCA-4777-B5EF-F1C827C5BFE9}"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4988D19-8F60-403B-AB59-053938E71038}">
      <dgm:prSet/>
      <dgm:spPr/>
      <dgm:t>
        <a:bodyPr/>
        <a:lstStyle/>
        <a:p>
          <a:r>
            <a:rPr lang="es-MX"/>
            <a:t>Exigen que las firmas de auditoría implementen un sistema de gestión de calidad robusto.</a:t>
          </a:r>
          <a:endParaRPr lang="en-US"/>
        </a:p>
      </dgm:t>
    </dgm:pt>
    <dgm:pt modelId="{040C0DC9-496F-4473-9180-0AA74D7D02A7}" type="parTrans" cxnId="{1822B998-A689-41C4-B48B-5141BCBA6331}">
      <dgm:prSet/>
      <dgm:spPr/>
      <dgm:t>
        <a:bodyPr/>
        <a:lstStyle/>
        <a:p>
          <a:endParaRPr lang="en-US"/>
        </a:p>
      </dgm:t>
    </dgm:pt>
    <dgm:pt modelId="{4C1E42BD-0683-4FE9-85A7-1CE4D25D74CB}" type="sibTrans" cxnId="{1822B998-A689-41C4-B48B-5141BCBA6331}">
      <dgm:prSet/>
      <dgm:spPr/>
      <dgm:t>
        <a:bodyPr/>
        <a:lstStyle/>
        <a:p>
          <a:endParaRPr lang="en-US"/>
        </a:p>
      </dgm:t>
    </dgm:pt>
    <dgm:pt modelId="{5E3DEF28-C4E9-4CF9-B1CC-6C7FBB974718}">
      <dgm:prSet/>
      <dgm:spPr/>
      <dgm:t>
        <a:bodyPr/>
        <a:lstStyle/>
        <a:p>
          <a:r>
            <a:rPr lang="es-MX"/>
            <a:t>Componentes clave: liderazgo, ética, aceptación de clientes, desempeño de encargos, monitoreo y mejora continua.</a:t>
          </a:r>
          <a:endParaRPr lang="en-US"/>
        </a:p>
      </dgm:t>
    </dgm:pt>
    <dgm:pt modelId="{5DE64BD4-08DA-41B5-9984-3E0CD6CE773B}" type="parTrans" cxnId="{9A0C5DA8-A3CC-47D1-B7F2-823119C33EDA}">
      <dgm:prSet/>
      <dgm:spPr/>
      <dgm:t>
        <a:bodyPr/>
        <a:lstStyle/>
        <a:p>
          <a:endParaRPr lang="en-US"/>
        </a:p>
      </dgm:t>
    </dgm:pt>
    <dgm:pt modelId="{F94DA2EB-BC4A-4BC2-98F9-565D66FE239B}" type="sibTrans" cxnId="{9A0C5DA8-A3CC-47D1-B7F2-823119C33EDA}">
      <dgm:prSet/>
      <dgm:spPr/>
      <dgm:t>
        <a:bodyPr/>
        <a:lstStyle/>
        <a:p>
          <a:endParaRPr lang="en-US"/>
        </a:p>
      </dgm:t>
    </dgm:pt>
    <dgm:pt modelId="{B481E561-660D-4BF5-851A-0E5D743A2068}">
      <dgm:prSet/>
      <dgm:spPr/>
      <dgm:t>
        <a:bodyPr/>
        <a:lstStyle/>
        <a:p>
          <a:r>
            <a:rPr lang="es-MX"/>
            <a:t>Son obligatorias para firmas y auditores independientes.</a:t>
          </a:r>
          <a:endParaRPr lang="en-US"/>
        </a:p>
      </dgm:t>
    </dgm:pt>
    <dgm:pt modelId="{D08C7FF8-3C28-4E49-91EF-7BA5D9E7875F}" type="parTrans" cxnId="{E1518477-9774-4A9C-8272-A51A89C89488}">
      <dgm:prSet/>
      <dgm:spPr/>
      <dgm:t>
        <a:bodyPr/>
        <a:lstStyle/>
        <a:p>
          <a:endParaRPr lang="en-US"/>
        </a:p>
      </dgm:t>
    </dgm:pt>
    <dgm:pt modelId="{F90800E1-AD99-47CF-8FC4-0566AE3C477F}" type="sibTrans" cxnId="{E1518477-9774-4A9C-8272-A51A89C89488}">
      <dgm:prSet/>
      <dgm:spPr/>
      <dgm:t>
        <a:bodyPr/>
        <a:lstStyle/>
        <a:p>
          <a:endParaRPr lang="en-US"/>
        </a:p>
      </dgm:t>
    </dgm:pt>
    <dgm:pt modelId="{10010212-5F56-4293-A0A6-57BD90ED4EAB}" type="pres">
      <dgm:prSet presAssocID="{E74BC0E7-5DCA-4777-B5EF-F1C827C5BFE9}" presName="linear" presStyleCnt="0">
        <dgm:presLayoutVars>
          <dgm:animLvl val="lvl"/>
          <dgm:resizeHandles val="exact"/>
        </dgm:presLayoutVars>
      </dgm:prSet>
      <dgm:spPr/>
    </dgm:pt>
    <dgm:pt modelId="{31EBE894-74E0-470B-BE23-3DC8B32212A3}" type="pres">
      <dgm:prSet presAssocID="{74988D19-8F60-403B-AB59-053938E71038}" presName="parentText" presStyleLbl="node1" presStyleIdx="0" presStyleCnt="3">
        <dgm:presLayoutVars>
          <dgm:chMax val="0"/>
          <dgm:bulletEnabled val="1"/>
        </dgm:presLayoutVars>
      </dgm:prSet>
      <dgm:spPr/>
    </dgm:pt>
    <dgm:pt modelId="{9E262602-2550-4FD3-B72C-A5DB7735A420}" type="pres">
      <dgm:prSet presAssocID="{4C1E42BD-0683-4FE9-85A7-1CE4D25D74CB}" presName="spacer" presStyleCnt="0"/>
      <dgm:spPr/>
    </dgm:pt>
    <dgm:pt modelId="{CB6A454F-E54C-40ED-959C-D67B584F8CFD}" type="pres">
      <dgm:prSet presAssocID="{5E3DEF28-C4E9-4CF9-B1CC-6C7FBB974718}" presName="parentText" presStyleLbl="node1" presStyleIdx="1" presStyleCnt="3">
        <dgm:presLayoutVars>
          <dgm:chMax val="0"/>
          <dgm:bulletEnabled val="1"/>
        </dgm:presLayoutVars>
      </dgm:prSet>
      <dgm:spPr/>
    </dgm:pt>
    <dgm:pt modelId="{293875CA-2BDB-49F0-99BA-EA2374887161}" type="pres">
      <dgm:prSet presAssocID="{F94DA2EB-BC4A-4BC2-98F9-565D66FE239B}" presName="spacer" presStyleCnt="0"/>
      <dgm:spPr/>
    </dgm:pt>
    <dgm:pt modelId="{248C5BF3-3BF8-438A-9A2A-9264559658D9}" type="pres">
      <dgm:prSet presAssocID="{B481E561-660D-4BF5-851A-0E5D743A2068}" presName="parentText" presStyleLbl="node1" presStyleIdx="2" presStyleCnt="3">
        <dgm:presLayoutVars>
          <dgm:chMax val="0"/>
          <dgm:bulletEnabled val="1"/>
        </dgm:presLayoutVars>
      </dgm:prSet>
      <dgm:spPr/>
    </dgm:pt>
  </dgm:ptLst>
  <dgm:cxnLst>
    <dgm:cxn modelId="{53EE732C-5FD5-48F7-A6D0-AE7C714767A3}" type="presOf" srcId="{B481E561-660D-4BF5-851A-0E5D743A2068}" destId="{248C5BF3-3BF8-438A-9A2A-9264559658D9}" srcOrd="0" destOrd="0" presId="urn:microsoft.com/office/officeart/2005/8/layout/vList2"/>
    <dgm:cxn modelId="{D6E0FD3E-B993-4621-B499-A09DAFEE2C84}" type="presOf" srcId="{5E3DEF28-C4E9-4CF9-B1CC-6C7FBB974718}" destId="{CB6A454F-E54C-40ED-959C-D67B584F8CFD}" srcOrd="0" destOrd="0" presId="urn:microsoft.com/office/officeart/2005/8/layout/vList2"/>
    <dgm:cxn modelId="{E1518477-9774-4A9C-8272-A51A89C89488}" srcId="{E74BC0E7-5DCA-4777-B5EF-F1C827C5BFE9}" destId="{B481E561-660D-4BF5-851A-0E5D743A2068}" srcOrd="2" destOrd="0" parTransId="{D08C7FF8-3C28-4E49-91EF-7BA5D9E7875F}" sibTransId="{F90800E1-AD99-47CF-8FC4-0566AE3C477F}"/>
    <dgm:cxn modelId="{1822B998-A689-41C4-B48B-5141BCBA6331}" srcId="{E74BC0E7-5DCA-4777-B5EF-F1C827C5BFE9}" destId="{74988D19-8F60-403B-AB59-053938E71038}" srcOrd="0" destOrd="0" parTransId="{040C0DC9-496F-4473-9180-0AA74D7D02A7}" sibTransId="{4C1E42BD-0683-4FE9-85A7-1CE4D25D74CB}"/>
    <dgm:cxn modelId="{060490A0-A25A-4698-BF86-AB15CFA1EAC6}" type="presOf" srcId="{74988D19-8F60-403B-AB59-053938E71038}" destId="{31EBE894-74E0-470B-BE23-3DC8B32212A3}" srcOrd="0" destOrd="0" presId="urn:microsoft.com/office/officeart/2005/8/layout/vList2"/>
    <dgm:cxn modelId="{9A0C5DA8-A3CC-47D1-B7F2-823119C33EDA}" srcId="{E74BC0E7-5DCA-4777-B5EF-F1C827C5BFE9}" destId="{5E3DEF28-C4E9-4CF9-B1CC-6C7FBB974718}" srcOrd="1" destOrd="0" parTransId="{5DE64BD4-08DA-41B5-9984-3E0CD6CE773B}" sibTransId="{F94DA2EB-BC4A-4BC2-98F9-565D66FE239B}"/>
    <dgm:cxn modelId="{BE0FA6E0-06B8-4D18-AE5F-EE78467DEB9B}" type="presOf" srcId="{E74BC0E7-5DCA-4777-B5EF-F1C827C5BFE9}" destId="{10010212-5F56-4293-A0A6-57BD90ED4EAB}" srcOrd="0" destOrd="0" presId="urn:microsoft.com/office/officeart/2005/8/layout/vList2"/>
    <dgm:cxn modelId="{522F828C-DF88-4B8E-BF75-B0C8EF07C969}" type="presParOf" srcId="{10010212-5F56-4293-A0A6-57BD90ED4EAB}" destId="{31EBE894-74E0-470B-BE23-3DC8B32212A3}" srcOrd="0" destOrd="0" presId="urn:microsoft.com/office/officeart/2005/8/layout/vList2"/>
    <dgm:cxn modelId="{33C17156-7294-4D4E-B211-D863DA457B46}" type="presParOf" srcId="{10010212-5F56-4293-A0A6-57BD90ED4EAB}" destId="{9E262602-2550-4FD3-B72C-A5DB7735A420}" srcOrd="1" destOrd="0" presId="urn:microsoft.com/office/officeart/2005/8/layout/vList2"/>
    <dgm:cxn modelId="{4BEE9383-3B60-4AC6-9E19-11072029482A}" type="presParOf" srcId="{10010212-5F56-4293-A0A6-57BD90ED4EAB}" destId="{CB6A454F-E54C-40ED-959C-D67B584F8CFD}" srcOrd="2" destOrd="0" presId="urn:microsoft.com/office/officeart/2005/8/layout/vList2"/>
    <dgm:cxn modelId="{07AF3ED0-741E-4044-A3F2-105FAC73AA8B}" type="presParOf" srcId="{10010212-5F56-4293-A0A6-57BD90ED4EAB}" destId="{293875CA-2BDB-49F0-99BA-EA2374887161}" srcOrd="3" destOrd="0" presId="urn:microsoft.com/office/officeart/2005/8/layout/vList2"/>
    <dgm:cxn modelId="{412D8AF4-31B6-49AB-BFBB-740D44579615}" type="presParOf" srcId="{10010212-5F56-4293-A0A6-57BD90ED4EAB}" destId="{248C5BF3-3BF8-438A-9A2A-9264559658D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383C2C2-1331-4BE8-BC5A-FC1DCBEF1B4E}"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AF499F47-D901-4217-968D-5BE0ABC975D2}">
      <dgm:prSet/>
      <dgm:spPr/>
      <dgm:t>
        <a:bodyPr/>
        <a:lstStyle/>
        <a:p>
          <a:r>
            <a:rPr lang="es-MX"/>
            <a:t>El Decreto 2270 de 2019 actualizó los anexos del DUR 2420, incluyendo las Normas Internacionales de Auditoría y de Control de Calidad.</a:t>
          </a:r>
          <a:endParaRPr lang="en-US"/>
        </a:p>
      </dgm:t>
    </dgm:pt>
    <dgm:pt modelId="{189C1D4F-1C46-4766-B65D-B0E058AF7265}" type="parTrans" cxnId="{4A40B6BE-5B69-40A0-890B-4B4F129D19C0}">
      <dgm:prSet/>
      <dgm:spPr/>
      <dgm:t>
        <a:bodyPr/>
        <a:lstStyle/>
        <a:p>
          <a:endParaRPr lang="en-US"/>
        </a:p>
      </dgm:t>
    </dgm:pt>
    <dgm:pt modelId="{D3505AAA-2011-4EAC-B127-EEF55607A17F}" type="sibTrans" cxnId="{4A40B6BE-5B69-40A0-890B-4B4F129D19C0}">
      <dgm:prSet/>
      <dgm:spPr/>
      <dgm:t>
        <a:bodyPr/>
        <a:lstStyle/>
        <a:p>
          <a:endParaRPr lang="en-US"/>
        </a:p>
      </dgm:t>
    </dgm:pt>
    <dgm:pt modelId="{6D0AD33D-EA0A-43AC-AADE-4BC15B300374}">
      <dgm:prSet/>
      <dgm:spPr/>
      <dgm:t>
        <a:bodyPr/>
        <a:lstStyle/>
        <a:p>
          <a:r>
            <a:rPr lang="es-MX"/>
            <a:t>Posteriormente, la Junta Central de Contadores (JCC) y el Consejo Técnico de la Contaduría Pública (CTCP) han emitido lineamientos para la adopción de las nuevas ISQM 1 y 2, en reemplazo de las antiguas NICC.</a:t>
          </a:r>
          <a:endParaRPr lang="en-US"/>
        </a:p>
      </dgm:t>
    </dgm:pt>
    <dgm:pt modelId="{525D6AD6-83F4-49B2-8E87-7B3AD602460E}" type="parTrans" cxnId="{CD0E9B26-7B65-419C-A976-F1EDA315E210}">
      <dgm:prSet/>
      <dgm:spPr/>
      <dgm:t>
        <a:bodyPr/>
        <a:lstStyle/>
        <a:p>
          <a:endParaRPr lang="en-US"/>
        </a:p>
      </dgm:t>
    </dgm:pt>
    <dgm:pt modelId="{191274D3-6D10-4E9A-9E6D-62BEC211A651}" type="sibTrans" cxnId="{CD0E9B26-7B65-419C-A976-F1EDA315E210}">
      <dgm:prSet/>
      <dgm:spPr/>
      <dgm:t>
        <a:bodyPr/>
        <a:lstStyle/>
        <a:p>
          <a:endParaRPr lang="en-US"/>
        </a:p>
      </dgm:t>
    </dgm:pt>
    <dgm:pt modelId="{2021646A-8363-4245-8697-A7218FB19449}">
      <dgm:prSet/>
      <dgm:spPr/>
      <dgm:t>
        <a:bodyPr/>
        <a:lstStyle/>
        <a:p>
          <a:r>
            <a:rPr lang="es-MX"/>
            <a:t>Desde 15 de diciembre de 2022, las firmas de auditoría en Colombia están obligadas a implementar sistemas de gestión de calidad alineados con ISQM 1 y revisiones de calidad de encargos según ISQM 2.</a:t>
          </a:r>
          <a:endParaRPr lang="en-US"/>
        </a:p>
      </dgm:t>
    </dgm:pt>
    <dgm:pt modelId="{AEDEB114-7C4E-4FCF-BCE9-54A30F6B46FF}" type="parTrans" cxnId="{C4CF1C15-1264-4D25-8160-75EE230331B4}">
      <dgm:prSet/>
      <dgm:spPr/>
      <dgm:t>
        <a:bodyPr/>
        <a:lstStyle/>
        <a:p>
          <a:endParaRPr lang="en-US"/>
        </a:p>
      </dgm:t>
    </dgm:pt>
    <dgm:pt modelId="{EFE2DA95-C5C3-493C-BA34-28633A4FC262}" type="sibTrans" cxnId="{C4CF1C15-1264-4D25-8160-75EE230331B4}">
      <dgm:prSet/>
      <dgm:spPr/>
      <dgm:t>
        <a:bodyPr/>
        <a:lstStyle/>
        <a:p>
          <a:endParaRPr lang="en-US"/>
        </a:p>
      </dgm:t>
    </dgm:pt>
    <dgm:pt modelId="{3EF3CBCE-57BA-4EFC-A75F-D3936948F521}" type="pres">
      <dgm:prSet presAssocID="{9383C2C2-1331-4BE8-BC5A-FC1DCBEF1B4E}" presName="vert0" presStyleCnt="0">
        <dgm:presLayoutVars>
          <dgm:dir/>
          <dgm:animOne val="branch"/>
          <dgm:animLvl val="lvl"/>
        </dgm:presLayoutVars>
      </dgm:prSet>
      <dgm:spPr/>
    </dgm:pt>
    <dgm:pt modelId="{1FCC89E7-F848-43F2-BF5F-0428718133C1}" type="pres">
      <dgm:prSet presAssocID="{AF499F47-D901-4217-968D-5BE0ABC975D2}" presName="thickLine" presStyleLbl="alignNode1" presStyleIdx="0" presStyleCnt="3"/>
      <dgm:spPr/>
    </dgm:pt>
    <dgm:pt modelId="{518F5D2D-ED8B-4695-A64D-2A6D721EEBE5}" type="pres">
      <dgm:prSet presAssocID="{AF499F47-D901-4217-968D-5BE0ABC975D2}" presName="horz1" presStyleCnt="0"/>
      <dgm:spPr/>
    </dgm:pt>
    <dgm:pt modelId="{9D261955-EC2C-483B-9204-05C9BDEB5913}" type="pres">
      <dgm:prSet presAssocID="{AF499F47-D901-4217-968D-5BE0ABC975D2}" presName="tx1" presStyleLbl="revTx" presStyleIdx="0" presStyleCnt="3"/>
      <dgm:spPr/>
    </dgm:pt>
    <dgm:pt modelId="{36EA4A5F-80BC-4DBC-AEEF-757D28D468C5}" type="pres">
      <dgm:prSet presAssocID="{AF499F47-D901-4217-968D-5BE0ABC975D2}" presName="vert1" presStyleCnt="0"/>
      <dgm:spPr/>
    </dgm:pt>
    <dgm:pt modelId="{769EE172-CD67-489D-9E2F-B5C692520575}" type="pres">
      <dgm:prSet presAssocID="{6D0AD33D-EA0A-43AC-AADE-4BC15B300374}" presName="thickLine" presStyleLbl="alignNode1" presStyleIdx="1" presStyleCnt="3"/>
      <dgm:spPr/>
    </dgm:pt>
    <dgm:pt modelId="{E72A1F92-2626-43F6-92E5-083B3E0D3D04}" type="pres">
      <dgm:prSet presAssocID="{6D0AD33D-EA0A-43AC-AADE-4BC15B300374}" presName="horz1" presStyleCnt="0"/>
      <dgm:spPr/>
    </dgm:pt>
    <dgm:pt modelId="{CFFF24F5-C5D5-456B-AD35-1B6AA7F3AC27}" type="pres">
      <dgm:prSet presAssocID="{6D0AD33D-EA0A-43AC-AADE-4BC15B300374}" presName="tx1" presStyleLbl="revTx" presStyleIdx="1" presStyleCnt="3"/>
      <dgm:spPr/>
    </dgm:pt>
    <dgm:pt modelId="{BB09B348-11A1-45CD-AEF7-C68104A21F2C}" type="pres">
      <dgm:prSet presAssocID="{6D0AD33D-EA0A-43AC-AADE-4BC15B300374}" presName="vert1" presStyleCnt="0"/>
      <dgm:spPr/>
    </dgm:pt>
    <dgm:pt modelId="{0A451FF9-33F4-4923-8246-4EDF7A694DBD}" type="pres">
      <dgm:prSet presAssocID="{2021646A-8363-4245-8697-A7218FB19449}" presName="thickLine" presStyleLbl="alignNode1" presStyleIdx="2" presStyleCnt="3"/>
      <dgm:spPr/>
    </dgm:pt>
    <dgm:pt modelId="{188CB9F9-A3AD-410D-A371-1448AC26017C}" type="pres">
      <dgm:prSet presAssocID="{2021646A-8363-4245-8697-A7218FB19449}" presName="horz1" presStyleCnt="0"/>
      <dgm:spPr/>
    </dgm:pt>
    <dgm:pt modelId="{D01DB345-3019-456F-810C-C5CF68275EC7}" type="pres">
      <dgm:prSet presAssocID="{2021646A-8363-4245-8697-A7218FB19449}" presName="tx1" presStyleLbl="revTx" presStyleIdx="2" presStyleCnt="3"/>
      <dgm:spPr/>
    </dgm:pt>
    <dgm:pt modelId="{C790278B-69AB-4ED1-8945-3E995C7A39CD}" type="pres">
      <dgm:prSet presAssocID="{2021646A-8363-4245-8697-A7218FB19449}" presName="vert1" presStyleCnt="0"/>
      <dgm:spPr/>
    </dgm:pt>
  </dgm:ptLst>
  <dgm:cxnLst>
    <dgm:cxn modelId="{8E32C20E-7CA4-49EC-A829-A0992B7A27C5}" type="presOf" srcId="{AF499F47-D901-4217-968D-5BE0ABC975D2}" destId="{9D261955-EC2C-483B-9204-05C9BDEB5913}" srcOrd="0" destOrd="0" presId="urn:microsoft.com/office/officeart/2008/layout/LinedList"/>
    <dgm:cxn modelId="{C4CF1C15-1264-4D25-8160-75EE230331B4}" srcId="{9383C2C2-1331-4BE8-BC5A-FC1DCBEF1B4E}" destId="{2021646A-8363-4245-8697-A7218FB19449}" srcOrd="2" destOrd="0" parTransId="{AEDEB114-7C4E-4FCF-BCE9-54A30F6B46FF}" sibTransId="{EFE2DA95-C5C3-493C-BA34-28633A4FC262}"/>
    <dgm:cxn modelId="{CD0E9B26-7B65-419C-A976-F1EDA315E210}" srcId="{9383C2C2-1331-4BE8-BC5A-FC1DCBEF1B4E}" destId="{6D0AD33D-EA0A-43AC-AADE-4BC15B300374}" srcOrd="1" destOrd="0" parTransId="{525D6AD6-83F4-49B2-8E87-7B3AD602460E}" sibTransId="{191274D3-6D10-4E9A-9E6D-62BEC211A651}"/>
    <dgm:cxn modelId="{745EB149-C76F-4EAD-8E9D-5B0038BE1C54}" type="presOf" srcId="{9383C2C2-1331-4BE8-BC5A-FC1DCBEF1B4E}" destId="{3EF3CBCE-57BA-4EFC-A75F-D3936948F521}" srcOrd="0" destOrd="0" presId="urn:microsoft.com/office/officeart/2008/layout/LinedList"/>
    <dgm:cxn modelId="{94A2C559-486D-4929-B8A2-9BF70C1FEA45}" type="presOf" srcId="{2021646A-8363-4245-8697-A7218FB19449}" destId="{D01DB345-3019-456F-810C-C5CF68275EC7}" srcOrd="0" destOrd="0" presId="urn:microsoft.com/office/officeart/2008/layout/LinedList"/>
    <dgm:cxn modelId="{5D0E728C-E686-444A-8381-4E07392F1F52}" type="presOf" srcId="{6D0AD33D-EA0A-43AC-AADE-4BC15B300374}" destId="{CFFF24F5-C5D5-456B-AD35-1B6AA7F3AC27}" srcOrd="0" destOrd="0" presId="urn:microsoft.com/office/officeart/2008/layout/LinedList"/>
    <dgm:cxn modelId="{4A40B6BE-5B69-40A0-890B-4B4F129D19C0}" srcId="{9383C2C2-1331-4BE8-BC5A-FC1DCBEF1B4E}" destId="{AF499F47-D901-4217-968D-5BE0ABC975D2}" srcOrd="0" destOrd="0" parTransId="{189C1D4F-1C46-4766-B65D-B0E058AF7265}" sibTransId="{D3505AAA-2011-4EAC-B127-EEF55607A17F}"/>
    <dgm:cxn modelId="{C8705715-6AC9-40DF-BB4F-D14B322109BE}" type="presParOf" srcId="{3EF3CBCE-57BA-4EFC-A75F-D3936948F521}" destId="{1FCC89E7-F848-43F2-BF5F-0428718133C1}" srcOrd="0" destOrd="0" presId="urn:microsoft.com/office/officeart/2008/layout/LinedList"/>
    <dgm:cxn modelId="{F586528C-EBE1-4B3C-BEFE-1A90A02239DB}" type="presParOf" srcId="{3EF3CBCE-57BA-4EFC-A75F-D3936948F521}" destId="{518F5D2D-ED8B-4695-A64D-2A6D721EEBE5}" srcOrd="1" destOrd="0" presId="urn:microsoft.com/office/officeart/2008/layout/LinedList"/>
    <dgm:cxn modelId="{BB1B2D3A-C4BA-4F2E-947B-A6A7260DD2C5}" type="presParOf" srcId="{518F5D2D-ED8B-4695-A64D-2A6D721EEBE5}" destId="{9D261955-EC2C-483B-9204-05C9BDEB5913}" srcOrd="0" destOrd="0" presId="urn:microsoft.com/office/officeart/2008/layout/LinedList"/>
    <dgm:cxn modelId="{FBE6D8F1-0D5F-4115-8120-0115E6A25D1C}" type="presParOf" srcId="{518F5D2D-ED8B-4695-A64D-2A6D721EEBE5}" destId="{36EA4A5F-80BC-4DBC-AEEF-757D28D468C5}" srcOrd="1" destOrd="0" presId="urn:microsoft.com/office/officeart/2008/layout/LinedList"/>
    <dgm:cxn modelId="{2220FA55-26E3-4CFC-A423-66889AECBEA6}" type="presParOf" srcId="{3EF3CBCE-57BA-4EFC-A75F-D3936948F521}" destId="{769EE172-CD67-489D-9E2F-B5C692520575}" srcOrd="2" destOrd="0" presId="urn:microsoft.com/office/officeart/2008/layout/LinedList"/>
    <dgm:cxn modelId="{0224C7F5-7EA6-4222-BF56-AE839089634F}" type="presParOf" srcId="{3EF3CBCE-57BA-4EFC-A75F-D3936948F521}" destId="{E72A1F92-2626-43F6-92E5-083B3E0D3D04}" srcOrd="3" destOrd="0" presId="urn:microsoft.com/office/officeart/2008/layout/LinedList"/>
    <dgm:cxn modelId="{4C10A922-53F4-4D91-9C89-FB7213BFF2EB}" type="presParOf" srcId="{E72A1F92-2626-43F6-92E5-083B3E0D3D04}" destId="{CFFF24F5-C5D5-456B-AD35-1B6AA7F3AC27}" srcOrd="0" destOrd="0" presId="urn:microsoft.com/office/officeart/2008/layout/LinedList"/>
    <dgm:cxn modelId="{FCFBC299-0660-4407-BB0F-0BE7FD985188}" type="presParOf" srcId="{E72A1F92-2626-43F6-92E5-083B3E0D3D04}" destId="{BB09B348-11A1-45CD-AEF7-C68104A21F2C}" srcOrd="1" destOrd="0" presId="urn:microsoft.com/office/officeart/2008/layout/LinedList"/>
    <dgm:cxn modelId="{5F83DB80-5A02-4569-8D67-B617ADBF7F5C}" type="presParOf" srcId="{3EF3CBCE-57BA-4EFC-A75F-D3936948F521}" destId="{0A451FF9-33F4-4923-8246-4EDF7A694DBD}" srcOrd="4" destOrd="0" presId="urn:microsoft.com/office/officeart/2008/layout/LinedList"/>
    <dgm:cxn modelId="{B23C5320-8CFF-4DAD-B9AB-4CBA28B25DA1}" type="presParOf" srcId="{3EF3CBCE-57BA-4EFC-A75F-D3936948F521}" destId="{188CB9F9-A3AD-410D-A371-1448AC26017C}" srcOrd="5" destOrd="0" presId="urn:microsoft.com/office/officeart/2008/layout/LinedList"/>
    <dgm:cxn modelId="{FBA52272-CBEF-465D-983E-C92E443CBC16}" type="presParOf" srcId="{188CB9F9-A3AD-410D-A371-1448AC26017C}" destId="{D01DB345-3019-456F-810C-C5CF68275EC7}" srcOrd="0" destOrd="0" presId="urn:microsoft.com/office/officeart/2008/layout/LinedList"/>
    <dgm:cxn modelId="{1A6EF91F-656C-4D4E-897A-70587C4FB9B1}" type="presParOf" srcId="{188CB9F9-A3AD-410D-A371-1448AC26017C}" destId="{C790278B-69AB-4ED1-8945-3E995C7A39C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64BA242-7041-460F-81DA-33F3CF2A3EA1}"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266DC630-2DCC-493A-B5E7-4885C4ABE725}">
      <dgm:prSet/>
      <dgm:spPr/>
      <dgm:t>
        <a:bodyPr/>
        <a:lstStyle/>
        <a:p>
          <a:r>
            <a:rPr lang="es-MX"/>
            <a:t>Las firmas deben diseñar un sistema de gestión de calidad basado en riesgos, escalable según su tamaño.</a:t>
          </a:r>
          <a:endParaRPr lang="en-US"/>
        </a:p>
      </dgm:t>
    </dgm:pt>
    <dgm:pt modelId="{EC8A1F1C-B1AB-45CA-A968-D43E3A998CA9}" type="parTrans" cxnId="{8216F69E-3659-47E3-956D-22053A8EDCC5}">
      <dgm:prSet/>
      <dgm:spPr/>
      <dgm:t>
        <a:bodyPr/>
        <a:lstStyle/>
        <a:p>
          <a:endParaRPr lang="en-US"/>
        </a:p>
      </dgm:t>
    </dgm:pt>
    <dgm:pt modelId="{9EB161AB-0EBC-41A0-9E01-1D447CCF78E7}" type="sibTrans" cxnId="{8216F69E-3659-47E3-956D-22053A8EDCC5}">
      <dgm:prSet/>
      <dgm:spPr/>
      <dgm:t>
        <a:bodyPr/>
        <a:lstStyle/>
        <a:p>
          <a:endParaRPr lang="en-US"/>
        </a:p>
      </dgm:t>
    </dgm:pt>
    <dgm:pt modelId="{39DD0ABB-54ED-4106-8275-CAFCD8F2136B}">
      <dgm:prSet/>
      <dgm:spPr/>
      <dgm:t>
        <a:bodyPr/>
        <a:lstStyle/>
        <a:p>
          <a:r>
            <a:rPr lang="es-MX"/>
            <a:t>Incluye liderazgo, ética, aceptación de clientes, desempeño de encargos, recursos y monitoreo.</a:t>
          </a:r>
          <a:endParaRPr lang="en-US"/>
        </a:p>
      </dgm:t>
    </dgm:pt>
    <dgm:pt modelId="{0D3D73FD-9EA6-4E04-B747-44779323653E}" type="parTrans" cxnId="{D66B4E41-4B1F-4C1A-B532-08392189DEEF}">
      <dgm:prSet/>
      <dgm:spPr/>
      <dgm:t>
        <a:bodyPr/>
        <a:lstStyle/>
        <a:p>
          <a:endParaRPr lang="en-US"/>
        </a:p>
      </dgm:t>
    </dgm:pt>
    <dgm:pt modelId="{12E1C0FB-2EBE-4878-ABB9-43FF24E032DD}" type="sibTrans" cxnId="{D66B4E41-4B1F-4C1A-B532-08392189DEEF}">
      <dgm:prSet/>
      <dgm:spPr/>
      <dgm:t>
        <a:bodyPr/>
        <a:lstStyle/>
        <a:p>
          <a:endParaRPr lang="en-US"/>
        </a:p>
      </dgm:t>
    </dgm:pt>
    <dgm:pt modelId="{1093790E-BA32-458F-AB44-6442D5EC1A2F}" type="pres">
      <dgm:prSet presAssocID="{364BA242-7041-460F-81DA-33F3CF2A3EA1}" presName="linear" presStyleCnt="0">
        <dgm:presLayoutVars>
          <dgm:animLvl val="lvl"/>
          <dgm:resizeHandles val="exact"/>
        </dgm:presLayoutVars>
      </dgm:prSet>
      <dgm:spPr/>
    </dgm:pt>
    <dgm:pt modelId="{7B17A946-518D-4670-9B9A-0588063E010D}" type="pres">
      <dgm:prSet presAssocID="{266DC630-2DCC-493A-B5E7-4885C4ABE725}" presName="parentText" presStyleLbl="node1" presStyleIdx="0" presStyleCnt="2">
        <dgm:presLayoutVars>
          <dgm:chMax val="0"/>
          <dgm:bulletEnabled val="1"/>
        </dgm:presLayoutVars>
      </dgm:prSet>
      <dgm:spPr/>
    </dgm:pt>
    <dgm:pt modelId="{2806F838-55D9-4F1F-9646-90ABC567A663}" type="pres">
      <dgm:prSet presAssocID="{9EB161AB-0EBC-41A0-9E01-1D447CCF78E7}" presName="spacer" presStyleCnt="0"/>
      <dgm:spPr/>
    </dgm:pt>
    <dgm:pt modelId="{B076AB5B-A056-4D45-B6BA-BEF4222ED276}" type="pres">
      <dgm:prSet presAssocID="{39DD0ABB-54ED-4106-8275-CAFCD8F2136B}" presName="parentText" presStyleLbl="node1" presStyleIdx="1" presStyleCnt="2">
        <dgm:presLayoutVars>
          <dgm:chMax val="0"/>
          <dgm:bulletEnabled val="1"/>
        </dgm:presLayoutVars>
      </dgm:prSet>
      <dgm:spPr/>
    </dgm:pt>
  </dgm:ptLst>
  <dgm:cxnLst>
    <dgm:cxn modelId="{D66B4E41-4B1F-4C1A-B532-08392189DEEF}" srcId="{364BA242-7041-460F-81DA-33F3CF2A3EA1}" destId="{39DD0ABB-54ED-4106-8275-CAFCD8F2136B}" srcOrd="1" destOrd="0" parTransId="{0D3D73FD-9EA6-4E04-B747-44779323653E}" sibTransId="{12E1C0FB-2EBE-4878-ABB9-43FF24E032DD}"/>
    <dgm:cxn modelId="{8216F69E-3659-47E3-956D-22053A8EDCC5}" srcId="{364BA242-7041-460F-81DA-33F3CF2A3EA1}" destId="{266DC630-2DCC-493A-B5E7-4885C4ABE725}" srcOrd="0" destOrd="0" parTransId="{EC8A1F1C-B1AB-45CA-A968-D43E3A998CA9}" sibTransId="{9EB161AB-0EBC-41A0-9E01-1D447CCF78E7}"/>
    <dgm:cxn modelId="{9CD69DA1-EDC0-4F5C-9EBA-A07DDA3894EA}" type="presOf" srcId="{266DC630-2DCC-493A-B5E7-4885C4ABE725}" destId="{7B17A946-518D-4670-9B9A-0588063E010D}" srcOrd="0" destOrd="0" presId="urn:microsoft.com/office/officeart/2005/8/layout/vList2"/>
    <dgm:cxn modelId="{94BA9CD7-3588-4EB4-AAE0-7EC0A81E47F0}" type="presOf" srcId="{39DD0ABB-54ED-4106-8275-CAFCD8F2136B}" destId="{B076AB5B-A056-4D45-B6BA-BEF4222ED276}" srcOrd="0" destOrd="0" presId="urn:microsoft.com/office/officeart/2005/8/layout/vList2"/>
    <dgm:cxn modelId="{E568F2DF-1B61-4A49-B6DD-740A35D6D6A4}" type="presOf" srcId="{364BA242-7041-460F-81DA-33F3CF2A3EA1}" destId="{1093790E-BA32-458F-AB44-6442D5EC1A2F}" srcOrd="0" destOrd="0" presId="urn:microsoft.com/office/officeart/2005/8/layout/vList2"/>
    <dgm:cxn modelId="{170131CC-C3B1-4B12-A101-2602555C1282}" type="presParOf" srcId="{1093790E-BA32-458F-AB44-6442D5EC1A2F}" destId="{7B17A946-518D-4670-9B9A-0588063E010D}" srcOrd="0" destOrd="0" presId="urn:microsoft.com/office/officeart/2005/8/layout/vList2"/>
    <dgm:cxn modelId="{E07636E0-6696-44DA-BB9A-54CBD8450111}" type="presParOf" srcId="{1093790E-BA32-458F-AB44-6442D5EC1A2F}" destId="{2806F838-55D9-4F1F-9646-90ABC567A663}" srcOrd="1" destOrd="0" presId="urn:microsoft.com/office/officeart/2005/8/layout/vList2"/>
    <dgm:cxn modelId="{0937DB68-758E-42A9-9EF4-4FFA07C27BD2}" type="presParOf" srcId="{1093790E-BA32-458F-AB44-6442D5EC1A2F}" destId="{B076AB5B-A056-4D45-B6BA-BEF4222ED276}"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3CF4847-B686-4A0E-9977-ECED7407134B}"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25085CC2-5B14-4104-AB22-5F026D214231}">
      <dgm:prSet/>
      <dgm:spPr/>
      <dgm:t>
        <a:bodyPr/>
        <a:lstStyle/>
        <a:p>
          <a:r>
            <a:rPr lang="es-MX"/>
            <a:t>Se exige la revisión de calidad del encargo (EQR) en auditorías de alto riesgo, entidades cotizadas o cuando lo determine la firma.</a:t>
          </a:r>
          <a:endParaRPr lang="en-US"/>
        </a:p>
      </dgm:t>
    </dgm:pt>
    <dgm:pt modelId="{5AB2A16C-EB98-444D-BAC2-BD122B0F35B8}" type="parTrans" cxnId="{2AB08517-9403-4F8B-91A6-1CFD7B8E53C6}">
      <dgm:prSet/>
      <dgm:spPr/>
      <dgm:t>
        <a:bodyPr/>
        <a:lstStyle/>
        <a:p>
          <a:endParaRPr lang="en-US"/>
        </a:p>
      </dgm:t>
    </dgm:pt>
    <dgm:pt modelId="{047B5839-D13D-4E75-9D81-7250096B3BD9}" type="sibTrans" cxnId="{2AB08517-9403-4F8B-91A6-1CFD7B8E53C6}">
      <dgm:prSet/>
      <dgm:spPr/>
      <dgm:t>
        <a:bodyPr/>
        <a:lstStyle/>
        <a:p>
          <a:endParaRPr lang="en-US"/>
        </a:p>
      </dgm:t>
    </dgm:pt>
    <dgm:pt modelId="{F6203DA2-75BA-4DEA-9D2B-54013A06BF56}">
      <dgm:prSet/>
      <dgm:spPr/>
      <dgm:t>
        <a:bodyPr/>
        <a:lstStyle/>
        <a:p>
          <a:r>
            <a:rPr lang="es-MX"/>
            <a:t>El revisor debe ser independiente y documentar su evaluación.</a:t>
          </a:r>
          <a:endParaRPr lang="en-US"/>
        </a:p>
      </dgm:t>
    </dgm:pt>
    <dgm:pt modelId="{D4A049B5-4D12-419B-B6E0-DFE4F42812F0}" type="parTrans" cxnId="{99692250-537B-4A8C-9E9B-A05CE8A1A0E3}">
      <dgm:prSet/>
      <dgm:spPr/>
      <dgm:t>
        <a:bodyPr/>
        <a:lstStyle/>
        <a:p>
          <a:endParaRPr lang="en-US"/>
        </a:p>
      </dgm:t>
    </dgm:pt>
    <dgm:pt modelId="{2A6697D3-DDD8-4150-B31F-6AB57C43F583}" type="sibTrans" cxnId="{99692250-537B-4A8C-9E9B-A05CE8A1A0E3}">
      <dgm:prSet/>
      <dgm:spPr/>
      <dgm:t>
        <a:bodyPr/>
        <a:lstStyle/>
        <a:p>
          <a:endParaRPr lang="en-US"/>
        </a:p>
      </dgm:t>
    </dgm:pt>
    <dgm:pt modelId="{3CE57709-CF88-485E-AC65-0878CF111606}" type="pres">
      <dgm:prSet presAssocID="{53CF4847-B686-4A0E-9977-ECED7407134B}" presName="linear" presStyleCnt="0">
        <dgm:presLayoutVars>
          <dgm:animLvl val="lvl"/>
          <dgm:resizeHandles val="exact"/>
        </dgm:presLayoutVars>
      </dgm:prSet>
      <dgm:spPr/>
    </dgm:pt>
    <dgm:pt modelId="{F2878F3A-7C8B-447B-B7A9-46471D7332D3}" type="pres">
      <dgm:prSet presAssocID="{25085CC2-5B14-4104-AB22-5F026D214231}" presName="parentText" presStyleLbl="node1" presStyleIdx="0" presStyleCnt="2">
        <dgm:presLayoutVars>
          <dgm:chMax val="0"/>
          <dgm:bulletEnabled val="1"/>
        </dgm:presLayoutVars>
      </dgm:prSet>
      <dgm:spPr/>
    </dgm:pt>
    <dgm:pt modelId="{E576C271-1F79-462B-B082-A92D32D68CFE}" type="pres">
      <dgm:prSet presAssocID="{047B5839-D13D-4E75-9D81-7250096B3BD9}" presName="spacer" presStyleCnt="0"/>
      <dgm:spPr/>
    </dgm:pt>
    <dgm:pt modelId="{4A40267A-C2F8-467D-8803-83BB4D47BD3C}" type="pres">
      <dgm:prSet presAssocID="{F6203DA2-75BA-4DEA-9D2B-54013A06BF56}" presName="parentText" presStyleLbl="node1" presStyleIdx="1" presStyleCnt="2">
        <dgm:presLayoutVars>
          <dgm:chMax val="0"/>
          <dgm:bulletEnabled val="1"/>
        </dgm:presLayoutVars>
      </dgm:prSet>
      <dgm:spPr/>
    </dgm:pt>
  </dgm:ptLst>
  <dgm:cxnLst>
    <dgm:cxn modelId="{2AB08517-9403-4F8B-91A6-1CFD7B8E53C6}" srcId="{53CF4847-B686-4A0E-9977-ECED7407134B}" destId="{25085CC2-5B14-4104-AB22-5F026D214231}" srcOrd="0" destOrd="0" parTransId="{5AB2A16C-EB98-444D-BAC2-BD122B0F35B8}" sibTransId="{047B5839-D13D-4E75-9D81-7250096B3BD9}"/>
    <dgm:cxn modelId="{00772045-29C1-4E9B-BA2B-B7ED1CEF154C}" type="presOf" srcId="{25085CC2-5B14-4104-AB22-5F026D214231}" destId="{F2878F3A-7C8B-447B-B7A9-46471D7332D3}" srcOrd="0" destOrd="0" presId="urn:microsoft.com/office/officeart/2005/8/layout/vList2"/>
    <dgm:cxn modelId="{99692250-537B-4A8C-9E9B-A05CE8A1A0E3}" srcId="{53CF4847-B686-4A0E-9977-ECED7407134B}" destId="{F6203DA2-75BA-4DEA-9D2B-54013A06BF56}" srcOrd="1" destOrd="0" parTransId="{D4A049B5-4D12-419B-B6E0-DFE4F42812F0}" sibTransId="{2A6697D3-DDD8-4150-B31F-6AB57C43F583}"/>
    <dgm:cxn modelId="{F15A6CB7-F742-44EB-8151-04E6EE609C42}" type="presOf" srcId="{53CF4847-B686-4A0E-9977-ECED7407134B}" destId="{3CE57709-CF88-485E-AC65-0878CF111606}" srcOrd="0" destOrd="0" presId="urn:microsoft.com/office/officeart/2005/8/layout/vList2"/>
    <dgm:cxn modelId="{1C7B6AEA-1DA7-4CE3-AF9C-0ECD9CCF7931}" type="presOf" srcId="{F6203DA2-75BA-4DEA-9D2B-54013A06BF56}" destId="{4A40267A-C2F8-467D-8803-83BB4D47BD3C}" srcOrd="0" destOrd="0" presId="urn:microsoft.com/office/officeart/2005/8/layout/vList2"/>
    <dgm:cxn modelId="{0964AD65-356E-43D8-83E3-88DC4E2918B7}" type="presParOf" srcId="{3CE57709-CF88-485E-AC65-0878CF111606}" destId="{F2878F3A-7C8B-447B-B7A9-46471D7332D3}" srcOrd="0" destOrd="0" presId="urn:microsoft.com/office/officeart/2005/8/layout/vList2"/>
    <dgm:cxn modelId="{DDB37BAF-56F8-49A3-8AEA-57500703BB77}" type="presParOf" srcId="{3CE57709-CF88-485E-AC65-0878CF111606}" destId="{E576C271-1F79-462B-B082-A92D32D68CFE}" srcOrd="1" destOrd="0" presId="urn:microsoft.com/office/officeart/2005/8/layout/vList2"/>
    <dgm:cxn modelId="{622BB921-0F45-47C9-BA0D-6522345D0FD6}" type="presParOf" srcId="{3CE57709-CF88-485E-AC65-0878CF111606}" destId="{4A40267A-C2F8-467D-8803-83BB4D47BD3C}"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6AECEFE3-7171-45E1-ABD7-F5DFDBB56CF8}"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7E956626-4212-4C06-8D6D-11E18E0452B2}">
      <dgm:prSet/>
      <dgm:spPr/>
      <dgm:t>
        <a:bodyPr/>
        <a:lstStyle/>
        <a:p>
          <a:r>
            <a:rPr lang="es-MX"/>
            <a:t>Las firmas grandes han implementado programas robustos de gestión de calidad con apoyo tecnológico (software de auditoría, dashboards).</a:t>
          </a:r>
          <a:endParaRPr lang="en-US"/>
        </a:p>
      </dgm:t>
    </dgm:pt>
    <dgm:pt modelId="{7CA3AE4E-D799-483B-973A-B9F2F6953258}" type="parTrans" cxnId="{B5039786-39B9-40CD-A94F-1F38A7804008}">
      <dgm:prSet/>
      <dgm:spPr/>
      <dgm:t>
        <a:bodyPr/>
        <a:lstStyle/>
        <a:p>
          <a:endParaRPr lang="en-US"/>
        </a:p>
      </dgm:t>
    </dgm:pt>
    <dgm:pt modelId="{9CC394E0-0FDA-4BA2-969E-542E5F32D41E}" type="sibTrans" cxnId="{B5039786-39B9-40CD-A94F-1F38A7804008}">
      <dgm:prSet/>
      <dgm:spPr/>
      <dgm:t>
        <a:bodyPr/>
        <a:lstStyle/>
        <a:p>
          <a:endParaRPr lang="en-US"/>
        </a:p>
      </dgm:t>
    </dgm:pt>
    <dgm:pt modelId="{0D13907E-C0A4-432A-AA6E-6D4D059EA155}">
      <dgm:prSet/>
      <dgm:spPr/>
      <dgm:t>
        <a:bodyPr/>
        <a:lstStyle/>
        <a:p>
          <a:r>
            <a:rPr lang="es-MX"/>
            <a:t>Las firmas medianas y pequeñas han recibido capacitaciones del CTCP y de asociaciones gremiales para adaptar los estándares de manera proporcional.</a:t>
          </a:r>
          <a:endParaRPr lang="en-US"/>
        </a:p>
      </dgm:t>
    </dgm:pt>
    <dgm:pt modelId="{7F7CA0D4-40B0-40BC-9C43-F496A3BB30AC}" type="parTrans" cxnId="{4404E000-A4FA-4C97-B582-1E384611DF54}">
      <dgm:prSet/>
      <dgm:spPr/>
      <dgm:t>
        <a:bodyPr/>
        <a:lstStyle/>
        <a:p>
          <a:endParaRPr lang="en-US"/>
        </a:p>
      </dgm:t>
    </dgm:pt>
    <dgm:pt modelId="{990632FA-04D3-4483-898A-A8BA71412047}" type="sibTrans" cxnId="{4404E000-A4FA-4C97-B582-1E384611DF54}">
      <dgm:prSet/>
      <dgm:spPr/>
      <dgm:t>
        <a:bodyPr/>
        <a:lstStyle/>
        <a:p>
          <a:endParaRPr lang="en-US"/>
        </a:p>
      </dgm:t>
    </dgm:pt>
    <dgm:pt modelId="{FEFDB9E2-75E2-4708-B294-CDD61560EB19}">
      <dgm:prSet/>
      <dgm:spPr/>
      <dgm:t>
        <a:bodyPr/>
        <a:lstStyle/>
        <a:p>
          <a:r>
            <a:rPr lang="es-MX"/>
            <a:t>Se ha reforzado la responsabilidad del contador público inscrito en la JCC, como garante de la calidad y la ética profesional.</a:t>
          </a:r>
          <a:endParaRPr lang="en-US"/>
        </a:p>
      </dgm:t>
    </dgm:pt>
    <dgm:pt modelId="{E4E6BE98-3558-4D18-9B2B-2383082CB706}" type="parTrans" cxnId="{BD271CE4-3EF6-4370-9BB4-A3A68E344AC9}">
      <dgm:prSet/>
      <dgm:spPr/>
      <dgm:t>
        <a:bodyPr/>
        <a:lstStyle/>
        <a:p>
          <a:endParaRPr lang="en-US"/>
        </a:p>
      </dgm:t>
    </dgm:pt>
    <dgm:pt modelId="{A002FAF8-1A28-4F33-90AD-C023F7899E6B}" type="sibTrans" cxnId="{BD271CE4-3EF6-4370-9BB4-A3A68E344AC9}">
      <dgm:prSet/>
      <dgm:spPr/>
      <dgm:t>
        <a:bodyPr/>
        <a:lstStyle/>
        <a:p>
          <a:endParaRPr lang="en-US"/>
        </a:p>
      </dgm:t>
    </dgm:pt>
    <dgm:pt modelId="{2DF3C6A6-33B5-4569-91E1-5621EAF7E952}" type="pres">
      <dgm:prSet presAssocID="{6AECEFE3-7171-45E1-ABD7-F5DFDBB56CF8}" presName="vert0" presStyleCnt="0">
        <dgm:presLayoutVars>
          <dgm:dir/>
          <dgm:animOne val="branch"/>
          <dgm:animLvl val="lvl"/>
        </dgm:presLayoutVars>
      </dgm:prSet>
      <dgm:spPr/>
    </dgm:pt>
    <dgm:pt modelId="{F089BF2F-DEFB-4926-991C-3AA1CC857607}" type="pres">
      <dgm:prSet presAssocID="{7E956626-4212-4C06-8D6D-11E18E0452B2}" presName="thickLine" presStyleLbl="alignNode1" presStyleIdx="0" presStyleCnt="3"/>
      <dgm:spPr/>
    </dgm:pt>
    <dgm:pt modelId="{9520F78B-E23D-4991-BDCE-EDC010A74344}" type="pres">
      <dgm:prSet presAssocID="{7E956626-4212-4C06-8D6D-11E18E0452B2}" presName="horz1" presStyleCnt="0"/>
      <dgm:spPr/>
    </dgm:pt>
    <dgm:pt modelId="{71229667-D09C-47FD-BB2C-FEE8D01E9DD2}" type="pres">
      <dgm:prSet presAssocID="{7E956626-4212-4C06-8D6D-11E18E0452B2}" presName="tx1" presStyleLbl="revTx" presStyleIdx="0" presStyleCnt="3"/>
      <dgm:spPr/>
    </dgm:pt>
    <dgm:pt modelId="{6EA7F148-4401-4975-B9EF-86260250637E}" type="pres">
      <dgm:prSet presAssocID="{7E956626-4212-4C06-8D6D-11E18E0452B2}" presName="vert1" presStyleCnt="0"/>
      <dgm:spPr/>
    </dgm:pt>
    <dgm:pt modelId="{A7A1DADD-1CE4-47A6-A4A5-4862D97AC11E}" type="pres">
      <dgm:prSet presAssocID="{0D13907E-C0A4-432A-AA6E-6D4D059EA155}" presName="thickLine" presStyleLbl="alignNode1" presStyleIdx="1" presStyleCnt="3"/>
      <dgm:spPr/>
    </dgm:pt>
    <dgm:pt modelId="{858A43E0-7601-42F6-B81E-1149BC41E528}" type="pres">
      <dgm:prSet presAssocID="{0D13907E-C0A4-432A-AA6E-6D4D059EA155}" presName="horz1" presStyleCnt="0"/>
      <dgm:spPr/>
    </dgm:pt>
    <dgm:pt modelId="{FED1F880-7B34-4C83-A832-BBECDC13596A}" type="pres">
      <dgm:prSet presAssocID="{0D13907E-C0A4-432A-AA6E-6D4D059EA155}" presName="tx1" presStyleLbl="revTx" presStyleIdx="1" presStyleCnt="3"/>
      <dgm:spPr/>
    </dgm:pt>
    <dgm:pt modelId="{CEC65287-C3D2-4A7D-94B1-5A869CCF2C66}" type="pres">
      <dgm:prSet presAssocID="{0D13907E-C0A4-432A-AA6E-6D4D059EA155}" presName="vert1" presStyleCnt="0"/>
      <dgm:spPr/>
    </dgm:pt>
    <dgm:pt modelId="{3841C64A-18FA-4DF0-98EC-51C21CD4BE47}" type="pres">
      <dgm:prSet presAssocID="{FEFDB9E2-75E2-4708-B294-CDD61560EB19}" presName="thickLine" presStyleLbl="alignNode1" presStyleIdx="2" presStyleCnt="3"/>
      <dgm:spPr/>
    </dgm:pt>
    <dgm:pt modelId="{52C6EE17-E6F3-4A45-8348-4E0A6CF2BF01}" type="pres">
      <dgm:prSet presAssocID="{FEFDB9E2-75E2-4708-B294-CDD61560EB19}" presName="horz1" presStyleCnt="0"/>
      <dgm:spPr/>
    </dgm:pt>
    <dgm:pt modelId="{D209DF8B-65E8-4D7B-8B39-A0DFCFA4B2FC}" type="pres">
      <dgm:prSet presAssocID="{FEFDB9E2-75E2-4708-B294-CDD61560EB19}" presName="tx1" presStyleLbl="revTx" presStyleIdx="2" presStyleCnt="3"/>
      <dgm:spPr/>
    </dgm:pt>
    <dgm:pt modelId="{ABEA7E98-4939-4E10-9418-D3E1A44584B0}" type="pres">
      <dgm:prSet presAssocID="{FEFDB9E2-75E2-4708-B294-CDD61560EB19}" presName="vert1" presStyleCnt="0"/>
      <dgm:spPr/>
    </dgm:pt>
  </dgm:ptLst>
  <dgm:cxnLst>
    <dgm:cxn modelId="{4404E000-A4FA-4C97-B582-1E384611DF54}" srcId="{6AECEFE3-7171-45E1-ABD7-F5DFDBB56CF8}" destId="{0D13907E-C0A4-432A-AA6E-6D4D059EA155}" srcOrd="1" destOrd="0" parTransId="{7F7CA0D4-40B0-40BC-9C43-F496A3BB30AC}" sibTransId="{990632FA-04D3-4483-898A-A8BA71412047}"/>
    <dgm:cxn modelId="{36E8F00E-769F-456B-A876-AB362187086E}" type="presOf" srcId="{7E956626-4212-4C06-8D6D-11E18E0452B2}" destId="{71229667-D09C-47FD-BB2C-FEE8D01E9DD2}" srcOrd="0" destOrd="0" presId="urn:microsoft.com/office/officeart/2008/layout/LinedList"/>
    <dgm:cxn modelId="{B5039786-39B9-40CD-A94F-1F38A7804008}" srcId="{6AECEFE3-7171-45E1-ABD7-F5DFDBB56CF8}" destId="{7E956626-4212-4C06-8D6D-11E18E0452B2}" srcOrd="0" destOrd="0" parTransId="{7CA3AE4E-D799-483B-973A-B9F2F6953258}" sibTransId="{9CC394E0-0FDA-4BA2-969E-542E5F32D41E}"/>
    <dgm:cxn modelId="{F7FEEE89-D0BB-455B-9AD6-7849F0AF335A}" type="presOf" srcId="{6AECEFE3-7171-45E1-ABD7-F5DFDBB56CF8}" destId="{2DF3C6A6-33B5-4569-91E1-5621EAF7E952}" srcOrd="0" destOrd="0" presId="urn:microsoft.com/office/officeart/2008/layout/LinedList"/>
    <dgm:cxn modelId="{7D5C4A90-4EEB-4897-8B70-8D90E228FA8A}" type="presOf" srcId="{FEFDB9E2-75E2-4708-B294-CDD61560EB19}" destId="{D209DF8B-65E8-4D7B-8B39-A0DFCFA4B2FC}" srcOrd="0" destOrd="0" presId="urn:microsoft.com/office/officeart/2008/layout/LinedList"/>
    <dgm:cxn modelId="{71B9B1A5-B43C-4F84-949E-2E88EBAD4831}" type="presOf" srcId="{0D13907E-C0A4-432A-AA6E-6D4D059EA155}" destId="{FED1F880-7B34-4C83-A832-BBECDC13596A}" srcOrd="0" destOrd="0" presId="urn:microsoft.com/office/officeart/2008/layout/LinedList"/>
    <dgm:cxn modelId="{BD271CE4-3EF6-4370-9BB4-A3A68E344AC9}" srcId="{6AECEFE3-7171-45E1-ABD7-F5DFDBB56CF8}" destId="{FEFDB9E2-75E2-4708-B294-CDD61560EB19}" srcOrd="2" destOrd="0" parTransId="{E4E6BE98-3558-4D18-9B2B-2383082CB706}" sibTransId="{A002FAF8-1A28-4F33-90AD-C023F7899E6B}"/>
    <dgm:cxn modelId="{FC032430-BA73-4D54-A668-4DF020E0C516}" type="presParOf" srcId="{2DF3C6A6-33B5-4569-91E1-5621EAF7E952}" destId="{F089BF2F-DEFB-4926-991C-3AA1CC857607}" srcOrd="0" destOrd="0" presId="urn:microsoft.com/office/officeart/2008/layout/LinedList"/>
    <dgm:cxn modelId="{0AC448A8-16F3-417A-A84C-16056FB37A1A}" type="presParOf" srcId="{2DF3C6A6-33B5-4569-91E1-5621EAF7E952}" destId="{9520F78B-E23D-4991-BDCE-EDC010A74344}" srcOrd="1" destOrd="0" presId="urn:microsoft.com/office/officeart/2008/layout/LinedList"/>
    <dgm:cxn modelId="{0A7813A4-622D-4CCE-B463-BB2461C1A109}" type="presParOf" srcId="{9520F78B-E23D-4991-BDCE-EDC010A74344}" destId="{71229667-D09C-47FD-BB2C-FEE8D01E9DD2}" srcOrd="0" destOrd="0" presId="urn:microsoft.com/office/officeart/2008/layout/LinedList"/>
    <dgm:cxn modelId="{F26D2DAF-EDFE-44C3-9A2A-FD49582C9647}" type="presParOf" srcId="{9520F78B-E23D-4991-BDCE-EDC010A74344}" destId="{6EA7F148-4401-4975-B9EF-86260250637E}" srcOrd="1" destOrd="0" presId="urn:microsoft.com/office/officeart/2008/layout/LinedList"/>
    <dgm:cxn modelId="{D703B023-0428-4EDD-85C2-F977F8F3F934}" type="presParOf" srcId="{2DF3C6A6-33B5-4569-91E1-5621EAF7E952}" destId="{A7A1DADD-1CE4-47A6-A4A5-4862D97AC11E}" srcOrd="2" destOrd="0" presId="urn:microsoft.com/office/officeart/2008/layout/LinedList"/>
    <dgm:cxn modelId="{989427B4-1DC7-4E0E-8AC4-14E2047AEB14}" type="presParOf" srcId="{2DF3C6A6-33B5-4569-91E1-5621EAF7E952}" destId="{858A43E0-7601-42F6-B81E-1149BC41E528}" srcOrd="3" destOrd="0" presId="urn:microsoft.com/office/officeart/2008/layout/LinedList"/>
    <dgm:cxn modelId="{154C8FAF-48B6-41A3-AC61-A2B48DCDB5EF}" type="presParOf" srcId="{858A43E0-7601-42F6-B81E-1149BC41E528}" destId="{FED1F880-7B34-4C83-A832-BBECDC13596A}" srcOrd="0" destOrd="0" presId="urn:microsoft.com/office/officeart/2008/layout/LinedList"/>
    <dgm:cxn modelId="{E6701C8A-EF22-4390-9CB7-DFC3CF83ED90}" type="presParOf" srcId="{858A43E0-7601-42F6-B81E-1149BC41E528}" destId="{CEC65287-C3D2-4A7D-94B1-5A869CCF2C66}" srcOrd="1" destOrd="0" presId="urn:microsoft.com/office/officeart/2008/layout/LinedList"/>
    <dgm:cxn modelId="{7604CCDA-2B73-4B03-A686-CA344CD1CB60}" type="presParOf" srcId="{2DF3C6A6-33B5-4569-91E1-5621EAF7E952}" destId="{3841C64A-18FA-4DF0-98EC-51C21CD4BE47}" srcOrd="4" destOrd="0" presId="urn:microsoft.com/office/officeart/2008/layout/LinedList"/>
    <dgm:cxn modelId="{1F002C61-B6E8-42E5-9F71-6AF1492F0CF5}" type="presParOf" srcId="{2DF3C6A6-33B5-4569-91E1-5621EAF7E952}" destId="{52C6EE17-E6F3-4A45-8348-4E0A6CF2BF01}" srcOrd="5" destOrd="0" presId="urn:microsoft.com/office/officeart/2008/layout/LinedList"/>
    <dgm:cxn modelId="{03A7441E-3FA3-4143-AB3B-839D43E2F09D}" type="presParOf" srcId="{52C6EE17-E6F3-4A45-8348-4E0A6CF2BF01}" destId="{D209DF8B-65E8-4D7B-8B39-A0DFCFA4B2FC}" srcOrd="0" destOrd="0" presId="urn:microsoft.com/office/officeart/2008/layout/LinedList"/>
    <dgm:cxn modelId="{A27A3F10-EDE4-4E6B-B7DB-8852D467308B}" type="presParOf" srcId="{52C6EE17-E6F3-4A45-8348-4E0A6CF2BF01}" destId="{ABEA7E98-4939-4E10-9418-D3E1A44584B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6AFB9CBD-6528-4DDB-A6E7-7DF737B0F93E}" type="doc">
      <dgm:prSet loTypeId="urn:microsoft.com/office/officeart/2008/layout/LinedList" loCatId="list" qsTypeId="urn:microsoft.com/office/officeart/2005/8/quickstyle/simple4" qsCatId="simple" csTypeId="urn:microsoft.com/office/officeart/2005/8/colors/accent2_2" csCatId="accent2"/>
      <dgm:spPr/>
      <dgm:t>
        <a:bodyPr/>
        <a:lstStyle/>
        <a:p>
          <a:endParaRPr lang="en-US"/>
        </a:p>
      </dgm:t>
    </dgm:pt>
    <dgm:pt modelId="{DE36EA0B-900A-4A17-9BEB-76AAF69583E7}">
      <dgm:prSet/>
      <dgm:spPr/>
      <dgm:t>
        <a:bodyPr/>
        <a:lstStyle/>
        <a:p>
          <a:r>
            <a:rPr lang="es-MX"/>
            <a:t>En Colombia, las ISQM 1 y 2 son obligatorias y marcan un cambio de paradigma:</a:t>
          </a:r>
          <a:endParaRPr lang="en-US"/>
        </a:p>
      </dgm:t>
    </dgm:pt>
    <dgm:pt modelId="{2B856F30-EB8E-4F06-91AA-0BA57F503638}" type="parTrans" cxnId="{24BD1536-935F-49B0-A521-BB1DB6F70C55}">
      <dgm:prSet/>
      <dgm:spPr/>
      <dgm:t>
        <a:bodyPr/>
        <a:lstStyle/>
        <a:p>
          <a:endParaRPr lang="en-US"/>
        </a:p>
      </dgm:t>
    </dgm:pt>
    <dgm:pt modelId="{443ED329-D437-4550-8874-5A1A10F1D1D8}" type="sibTrans" cxnId="{24BD1536-935F-49B0-A521-BB1DB6F70C55}">
      <dgm:prSet/>
      <dgm:spPr/>
      <dgm:t>
        <a:bodyPr/>
        <a:lstStyle/>
        <a:p>
          <a:endParaRPr lang="en-US"/>
        </a:p>
      </dgm:t>
    </dgm:pt>
    <dgm:pt modelId="{CEE8031F-DE71-4F8A-A350-E7AF8410E62E}">
      <dgm:prSet/>
      <dgm:spPr/>
      <dgm:t>
        <a:bodyPr/>
        <a:lstStyle/>
        <a:p>
          <a:r>
            <a:rPr lang="es-MX"/>
            <a:t>Pasamos de un enfoque de control de calidad estático (NICC) a un sistema dinámico de gestión de calidad basado en riesgos (ISQM).</a:t>
          </a:r>
          <a:endParaRPr lang="en-US"/>
        </a:p>
      </dgm:t>
    </dgm:pt>
    <dgm:pt modelId="{B2554294-B12B-4827-9784-2EC7E36AC62A}" type="parTrans" cxnId="{C3C8FAC6-066D-4F7B-8827-E4598809A099}">
      <dgm:prSet/>
      <dgm:spPr/>
      <dgm:t>
        <a:bodyPr/>
        <a:lstStyle/>
        <a:p>
          <a:endParaRPr lang="en-US"/>
        </a:p>
      </dgm:t>
    </dgm:pt>
    <dgm:pt modelId="{E01EFC3C-E61D-4CE9-90AC-FA95EE1FE27A}" type="sibTrans" cxnId="{C3C8FAC6-066D-4F7B-8827-E4598809A099}">
      <dgm:prSet/>
      <dgm:spPr/>
      <dgm:t>
        <a:bodyPr/>
        <a:lstStyle/>
        <a:p>
          <a:endParaRPr lang="en-US"/>
        </a:p>
      </dgm:t>
    </dgm:pt>
    <dgm:pt modelId="{5ED24927-2700-46DF-BA6D-C11F16B3CA44}">
      <dgm:prSet/>
      <dgm:spPr/>
      <dgm:t>
        <a:bodyPr/>
        <a:lstStyle/>
        <a:p>
          <a:r>
            <a:rPr lang="es-MX"/>
            <a:t>Esto exige a las firmas documentar, monitorear y mejorar continuamente sus procesos, alineando la práctica local con los estándares internacionales.</a:t>
          </a:r>
          <a:endParaRPr lang="en-US"/>
        </a:p>
      </dgm:t>
    </dgm:pt>
    <dgm:pt modelId="{B8139FD9-6243-466C-ACC5-ECDDD81A341F}" type="parTrans" cxnId="{C184E55A-F8B6-49E2-8BC8-F9609CC2AF9B}">
      <dgm:prSet/>
      <dgm:spPr/>
      <dgm:t>
        <a:bodyPr/>
        <a:lstStyle/>
        <a:p>
          <a:endParaRPr lang="en-US"/>
        </a:p>
      </dgm:t>
    </dgm:pt>
    <dgm:pt modelId="{4912743D-1D01-49B2-8622-2C314EDF11F8}" type="sibTrans" cxnId="{C184E55A-F8B6-49E2-8BC8-F9609CC2AF9B}">
      <dgm:prSet/>
      <dgm:spPr/>
      <dgm:t>
        <a:bodyPr/>
        <a:lstStyle/>
        <a:p>
          <a:endParaRPr lang="en-US"/>
        </a:p>
      </dgm:t>
    </dgm:pt>
    <dgm:pt modelId="{9ED0875C-C2BC-43F1-BC1F-4624BF5E80B1}" type="pres">
      <dgm:prSet presAssocID="{6AFB9CBD-6528-4DDB-A6E7-7DF737B0F93E}" presName="vert0" presStyleCnt="0">
        <dgm:presLayoutVars>
          <dgm:dir/>
          <dgm:animOne val="branch"/>
          <dgm:animLvl val="lvl"/>
        </dgm:presLayoutVars>
      </dgm:prSet>
      <dgm:spPr/>
    </dgm:pt>
    <dgm:pt modelId="{072C3401-C36C-42F4-9E1A-D1316175162E}" type="pres">
      <dgm:prSet presAssocID="{DE36EA0B-900A-4A17-9BEB-76AAF69583E7}" presName="thickLine" presStyleLbl="alignNode1" presStyleIdx="0" presStyleCnt="3"/>
      <dgm:spPr/>
    </dgm:pt>
    <dgm:pt modelId="{B4BB82DC-794C-4D5D-A6B9-E3889D227857}" type="pres">
      <dgm:prSet presAssocID="{DE36EA0B-900A-4A17-9BEB-76AAF69583E7}" presName="horz1" presStyleCnt="0"/>
      <dgm:spPr/>
    </dgm:pt>
    <dgm:pt modelId="{FC6066D1-0FD3-4F34-A1C6-C37C840E35DF}" type="pres">
      <dgm:prSet presAssocID="{DE36EA0B-900A-4A17-9BEB-76AAF69583E7}" presName="tx1" presStyleLbl="revTx" presStyleIdx="0" presStyleCnt="3"/>
      <dgm:spPr/>
    </dgm:pt>
    <dgm:pt modelId="{78E2EB04-F9F1-4D3F-A583-57AC9BAF121A}" type="pres">
      <dgm:prSet presAssocID="{DE36EA0B-900A-4A17-9BEB-76AAF69583E7}" presName="vert1" presStyleCnt="0"/>
      <dgm:spPr/>
    </dgm:pt>
    <dgm:pt modelId="{AC3EF355-02F0-41B0-99C8-121462D93FD6}" type="pres">
      <dgm:prSet presAssocID="{CEE8031F-DE71-4F8A-A350-E7AF8410E62E}" presName="thickLine" presStyleLbl="alignNode1" presStyleIdx="1" presStyleCnt="3"/>
      <dgm:spPr/>
    </dgm:pt>
    <dgm:pt modelId="{A3249BCA-E383-4C57-9450-FB0C3C8202C4}" type="pres">
      <dgm:prSet presAssocID="{CEE8031F-DE71-4F8A-A350-E7AF8410E62E}" presName="horz1" presStyleCnt="0"/>
      <dgm:spPr/>
    </dgm:pt>
    <dgm:pt modelId="{221290B1-0938-4610-8AEA-B7E50FDFB1E5}" type="pres">
      <dgm:prSet presAssocID="{CEE8031F-DE71-4F8A-A350-E7AF8410E62E}" presName="tx1" presStyleLbl="revTx" presStyleIdx="1" presStyleCnt="3"/>
      <dgm:spPr/>
    </dgm:pt>
    <dgm:pt modelId="{3F93713A-4928-44B9-B5D3-F97306F94FA9}" type="pres">
      <dgm:prSet presAssocID="{CEE8031F-DE71-4F8A-A350-E7AF8410E62E}" presName="vert1" presStyleCnt="0"/>
      <dgm:spPr/>
    </dgm:pt>
    <dgm:pt modelId="{788BF243-840A-4552-9366-A81CA83B3DE6}" type="pres">
      <dgm:prSet presAssocID="{5ED24927-2700-46DF-BA6D-C11F16B3CA44}" presName="thickLine" presStyleLbl="alignNode1" presStyleIdx="2" presStyleCnt="3"/>
      <dgm:spPr/>
    </dgm:pt>
    <dgm:pt modelId="{4B425786-9D81-49DD-9A30-32984F9BAA11}" type="pres">
      <dgm:prSet presAssocID="{5ED24927-2700-46DF-BA6D-C11F16B3CA44}" presName="horz1" presStyleCnt="0"/>
      <dgm:spPr/>
    </dgm:pt>
    <dgm:pt modelId="{0DBEFB82-9410-4F79-946E-3C753C9A7BBD}" type="pres">
      <dgm:prSet presAssocID="{5ED24927-2700-46DF-BA6D-C11F16B3CA44}" presName="tx1" presStyleLbl="revTx" presStyleIdx="2" presStyleCnt="3"/>
      <dgm:spPr/>
    </dgm:pt>
    <dgm:pt modelId="{30F45127-1E44-4731-8D07-37105717407D}" type="pres">
      <dgm:prSet presAssocID="{5ED24927-2700-46DF-BA6D-C11F16B3CA44}" presName="vert1" presStyleCnt="0"/>
      <dgm:spPr/>
    </dgm:pt>
  </dgm:ptLst>
  <dgm:cxnLst>
    <dgm:cxn modelId="{A435EA35-FCEC-472B-B0EB-B0F799EE73C5}" type="presOf" srcId="{6AFB9CBD-6528-4DDB-A6E7-7DF737B0F93E}" destId="{9ED0875C-C2BC-43F1-BC1F-4624BF5E80B1}" srcOrd="0" destOrd="0" presId="urn:microsoft.com/office/officeart/2008/layout/LinedList"/>
    <dgm:cxn modelId="{24BD1536-935F-49B0-A521-BB1DB6F70C55}" srcId="{6AFB9CBD-6528-4DDB-A6E7-7DF737B0F93E}" destId="{DE36EA0B-900A-4A17-9BEB-76AAF69583E7}" srcOrd="0" destOrd="0" parTransId="{2B856F30-EB8E-4F06-91AA-0BA57F503638}" sibTransId="{443ED329-D437-4550-8874-5A1A10F1D1D8}"/>
    <dgm:cxn modelId="{5F50C079-F489-4C0A-83BF-C51E2DB6BB81}" type="presOf" srcId="{CEE8031F-DE71-4F8A-A350-E7AF8410E62E}" destId="{221290B1-0938-4610-8AEA-B7E50FDFB1E5}" srcOrd="0" destOrd="0" presId="urn:microsoft.com/office/officeart/2008/layout/LinedList"/>
    <dgm:cxn modelId="{C184E55A-F8B6-49E2-8BC8-F9609CC2AF9B}" srcId="{6AFB9CBD-6528-4DDB-A6E7-7DF737B0F93E}" destId="{5ED24927-2700-46DF-BA6D-C11F16B3CA44}" srcOrd="2" destOrd="0" parTransId="{B8139FD9-6243-466C-ACC5-ECDDD81A341F}" sibTransId="{4912743D-1D01-49B2-8622-2C314EDF11F8}"/>
    <dgm:cxn modelId="{56AB8A89-CB85-4C04-B3EC-7DC13A1C4455}" type="presOf" srcId="{5ED24927-2700-46DF-BA6D-C11F16B3CA44}" destId="{0DBEFB82-9410-4F79-946E-3C753C9A7BBD}" srcOrd="0" destOrd="0" presId="urn:microsoft.com/office/officeart/2008/layout/LinedList"/>
    <dgm:cxn modelId="{CA0B1EC5-6DF7-40EE-A6B3-6BFBD4EE261D}" type="presOf" srcId="{DE36EA0B-900A-4A17-9BEB-76AAF69583E7}" destId="{FC6066D1-0FD3-4F34-A1C6-C37C840E35DF}" srcOrd="0" destOrd="0" presId="urn:microsoft.com/office/officeart/2008/layout/LinedList"/>
    <dgm:cxn modelId="{C3C8FAC6-066D-4F7B-8827-E4598809A099}" srcId="{6AFB9CBD-6528-4DDB-A6E7-7DF737B0F93E}" destId="{CEE8031F-DE71-4F8A-A350-E7AF8410E62E}" srcOrd="1" destOrd="0" parTransId="{B2554294-B12B-4827-9784-2EC7E36AC62A}" sibTransId="{E01EFC3C-E61D-4CE9-90AC-FA95EE1FE27A}"/>
    <dgm:cxn modelId="{D7940655-746D-47B2-9C5A-7DED9F573257}" type="presParOf" srcId="{9ED0875C-C2BC-43F1-BC1F-4624BF5E80B1}" destId="{072C3401-C36C-42F4-9E1A-D1316175162E}" srcOrd="0" destOrd="0" presId="urn:microsoft.com/office/officeart/2008/layout/LinedList"/>
    <dgm:cxn modelId="{606D630A-D10E-4749-9A6B-F0C0E3D46FC5}" type="presParOf" srcId="{9ED0875C-C2BC-43F1-BC1F-4624BF5E80B1}" destId="{B4BB82DC-794C-4D5D-A6B9-E3889D227857}" srcOrd="1" destOrd="0" presId="urn:microsoft.com/office/officeart/2008/layout/LinedList"/>
    <dgm:cxn modelId="{920345B1-28D9-4CEF-8BE1-A51127579979}" type="presParOf" srcId="{B4BB82DC-794C-4D5D-A6B9-E3889D227857}" destId="{FC6066D1-0FD3-4F34-A1C6-C37C840E35DF}" srcOrd="0" destOrd="0" presId="urn:microsoft.com/office/officeart/2008/layout/LinedList"/>
    <dgm:cxn modelId="{148DD0F7-44F5-4CC4-AFED-D39A94044023}" type="presParOf" srcId="{B4BB82DC-794C-4D5D-A6B9-E3889D227857}" destId="{78E2EB04-F9F1-4D3F-A583-57AC9BAF121A}" srcOrd="1" destOrd="0" presId="urn:microsoft.com/office/officeart/2008/layout/LinedList"/>
    <dgm:cxn modelId="{C05B2114-D402-478A-8D71-0E734596F7BE}" type="presParOf" srcId="{9ED0875C-C2BC-43F1-BC1F-4624BF5E80B1}" destId="{AC3EF355-02F0-41B0-99C8-121462D93FD6}" srcOrd="2" destOrd="0" presId="urn:microsoft.com/office/officeart/2008/layout/LinedList"/>
    <dgm:cxn modelId="{3AF6E1F2-6F48-44A2-8858-A09FDA89846C}" type="presParOf" srcId="{9ED0875C-C2BC-43F1-BC1F-4624BF5E80B1}" destId="{A3249BCA-E383-4C57-9450-FB0C3C8202C4}" srcOrd="3" destOrd="0" presId="urn:microsoft.com/office/officeart/2008/layout/LinedList"/>
    <dgm:cxn modelId="{85257A90-327D-4E4E-8517-EF9E605B0403}" type="presParOf" srcId="{A3249BCA-E383-4C57-9450-FB0C3C8202C4}" destId="{221290B1-0938-4610-8AEA-B7E50FDFB1E5}" srcOrd="0" destOrd="0" presId="urn:microsoft.com/office/officeart/2008/layout/LinedList"/>
    <dgm:cxn modelId="{86DD4401-A9C2-4A8C-9D98-36E1C5A2292D}" type="presParOf" srcId="{A3249BCA-E383-4C57-9450-FB0C3C8202C4}" destId="{3F93713A-4928-44B9-B5D3-F97306F94FA9}" srcOrd="1" destOrd="0" presId="urn:microsoft.com/office/officeart/2008/layout/LinedList"/>
    <dgm:cxn modelId="{E27D120D-428C-45DC-9E2E-98CCB026740F}" type="presParOf" srcId="{9ED0875C-C2BC-43F1-BC1F-4624BF5E80B1}" destId="{788BF243-840A-4552-9366-A81CA83B3DE6}" srcOrd="4" destOrd="0" presId="urn:microsoft.com/office/officeart/2008/layout/LinedList"/>
    <dgm:cxn modelId="{EDEBB66F-9DC7-4CA5-BE54-8FBA45282AC8}" type="presParOf" srcId="{9ED0875C-C2BC-43F1-BC1F-4624BF5E80B1}" destId="{4B425786-9D81-49DD-9A30-32984F9BAA11}" srcOrd="5" destOrd="0" presId="urn:microsoft.com/office/officeart/2008/layout/LinedList"/>
    <dgm:cxn modelId="{A29A56E7-0816-4F79-A278-5E82265E77D9}" type="presParOf" srcId="{4B425786-9D81-49DD-9A30-32984F9BAA11}" destId="{0DBEFB82-9410-4F79-946E-3C753C9A7BBD}" srcOrd="0" destOrd="0" presId="urn:microsoft.com/office/officeart/2008/layout/LinedList"/>
    <dgm:cxn modelId="{DDB1F51C-F16F-4863-AB40-BEBDD8288652}" type="presParOf" srcId="{4B425786-9D81-49DD-9A30-32984F9BAA11}" destId="{30F45127-1E44-4731-8D07-37105717407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8CBDB6EA-530E-43A4-8767-4FFE9B35C750}"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AC4EB99E-7840-4B7E-880B-3E0DE7D0B4B8}">
      <dgm:prSet/>
      <dgm:spPr/>
      <dgm:t>
        <a:bodyPr/>
        <a:lstStyle/>
        <a:p>
          <a:r>
            <a:rPr lang="es-MX"/>
            <a:t>Plan (Planificar): definir objetivos, alcance y metodología de auditoría.</a:t>
          </a:r>
          <a:endParaRPr lang="en-US"/>
        </a:p>
      </dgm:t>
    </dgm:pt>
    <dgm:pt modelId="{CBB69256-7DB1-45F1-9FD7-ECC21F527A7C}" type="parTrans" cxnId="{80236EBF-BC33-4158-9C9B-BE2A99C5176C}">
      <dgm:prSet/>
      <dgm:spPr/>
      <dgm:t>
        <a:bodyPr/>
        <a:lstStyle/>
        <a:p>
          <a:endParaRPr lang="en-US"/>
        </a:p>
      </dgm:t>
    </dgm:pt>
    <dgm:pt modelId="{47E73067-8F77-44F8-B113-CED5EE104F20}" type="sibTrans" cxnId="{80236EBF-BC33-4158-9C9B-BE2A99C5176C}">
      <dgm:prSet/>
      <dgm:spPr/>
      <dgm:t>
        <a:bodyPr/>
        <a:lstStyle/>
        <a:p>
          <a:endParaRPr lang="en-US"/>
        </a:p>
      </dgm:t>
    </dgm:pt>
    <dgm:pt modelId="{2EFDC06A-B598-4217-8687-918B09ED3363}">
      <dgm:prSet/>
      <dgm:spPr/>
      <dgm:t>
        <a:bodyPr/>
        <a:lstStyle/>
        <a:p>
          <a:r>
            <a:rPr lang="es-MX"/>
            <a:t>Do (Hacer): ejecutar pruebas, recopilar evidencia y elaborar hallazgos.</a:t>
          </a:r>
          <a:endParaRPr lang="en-US"/>
        </a:p>
      </dgm:t>
    </dgm:pt>
    <dgm:pt modelId="{A5B4DD3F-B474-49D1-9691-21778AC99147}" type="parTrans" cxnId="{E147E459-CE5C-4DCD-A6B2-D80A0E292EC3}">
      <dgm:prSet/>
      <dgm:spPr/>
      <dgm:t>
        <a:bodyPr/>
        <a:lstStyle/>
        <a:p>
          <a:endParaRPr lang="en-US"/>
        </a:p>
      </dgm:t>
    </dgm:pt>
    <dgm:pt modelId="{7CAB48D8-BB15-4520-8003-138AD3ED96C3}" type="sibTrans" cxnId="{E147E459-CE5C-4DCD-A6B2-D80A0E292EC3}">
      <dgm:prSet/>
      <dgm:spPr/>
      <dgm:t>
        <a:bodyPr/>
        <a:lstStyle/>
        <a:p>
          <a:endParaRPr lang="en-US"/>
        </a:p>
      </dgm:t>
    </dgm:pt>
    <dgm:pt modelId="{BD688A8A-1294-4428-8F8A-24F81CA9BC94}" type="pres">
      <dgm:prSet presAssocID="{8CBDB6EA-530E-43A4-8767-4FFE9B35C750}" presName="linear" presStyleCnt="0">
        <dgm:presLayoutVars>
          <dgm:animLvl val="lvl"/>
          <dgm:resizeHandles val="exact"/>
        </dgm:presLayoutVars>
      </dgm:prSet>
      <dgm:spPr/>
    </dgm:pt>
    <dgm:pt modelId="{5805A231-9327-4D2C-BD74-8FE0C0FEEAB0}" type="pres">
      <dgm:prSet presAssocID="{AC4EB99E-7840-4B7E-880B-3E0DE7D0B4B8}" presName="parentText" presStyleLbl="node1" presStyleIdx="0" presStyleCnt="2">
        <dgm:presLayoutVars>
          <dgm:chMax val="0"/>
          <dgm:bulletEnabled val="1"/>
        </dgm:presLayoutVars>
      </dgm:prSet>
      <dgm:spPr/>
    </dgm:pt>
    <dgm:pt modelId="{FCBE0E38-231B-4D6F-BA8E-30864FD3DAF2}" type="pres">
      <dgm:prSet presAssocID="{47E73067-8F77-44F8-B113-CED5EE104F20}" presName="spacer" presStyleCnt="0"/>
      <dgm:spPr/>
    </dgm:pt>
    <dgm:pt modelId="{FE72500B-7227-4699-A0B3-201D9AD60209}" type="pres">
      <dgm:prSet presAssocID="{2EFDC06A-B598-4217-8687-918B09ED3363}" presName="parentText" presStyleLbl="node1" presStyleIdx="1" presStyleCnt="2">
        <dgm:presLayoutVars>
          <dgm:chMax val="0"/>
          <dgm:bulletEnabled val="1"/>
        </dgm:presLayoutVars>
      </dgm:prSet>
      <dgm:spPr/>
    </dgm:pt>
  </dgm:ptLst>
  <dgm:cxnLst>
    <dgm:cxn modelId="{E147E459-CE5C-4DCD-A6B2-D80A0E292EC3}" srcId="{8CBDB6EA-530E-43A4-8767-4FFE9B35C750}" destId="{2EFDC06A-B598-4217-8687-918B09ED3363}" srcOrd="1" destOrd="0" parTransId="{A5B4DD3F-B474-49D1-9691-21778AC99147}" sibTransId="{7CAB48D8-BB15-4520-8003-138AD3ED96C3}"/>
    <dgm:cxn modelId="{AB39C398-9AB0-4563-A6BE-1DF7673F5B2C}" type="presOf" srcId="{2EFDC06A-B598-4217-8687-918B09ED3363}" destId="{FE72500B-7227-4699-A0B3-201D9AD60209}" srcOrd="0" destOrd="0" presId="urn:microsoft.com/office/officeart/2005/8/layout/vList2"/>
    <dgm:cxn modelId="{CBE40FB8-D261-495F-9A8C-83F54DFD24E4}" type="presOf" srcId="{8CBDB6EA-530E-43A4-8767-4FFE9B35C750}" destId="{BD688A8A-1294-4428-8F8A-24F81CA9BC94}" srcOrd="0" destOrd="0" presId="urn:microsoft.com/office/officeart/2005/8/layout/vList2"/>
    <dgm:cxn modelId="{80236EBF-BC33-4158-9C9B-BE2A99C5176C}" srcId="{8CBDB6EA-530E-43A4-8767-4FFE9B35C750}" destId="{AC4EB99E-7840-4B7E-880B-3E0DE7D0B4B8}" srcOrd="0" destOrd="0" parTransId="{CBB69256-7DB1-45F1-9FD7-ECC21F527A7C}" sibTransId="{47E73067-8F77-44F8-B113-CED5EE104F20}"/>
    <dgm:cxn modelId="{293593CB-DCFD-4F2F-822D-BF620978D818}" type="presOf" srcId="{AC4EB99E-7840-4B7E-880B-3E0DE7D0B4B8}" destId="{5805A231-9327-4D2C-BD74-8FE0C0FEEAB0}" srcOrd="0" destOrd="0" presId="urn:microsoft.com/office/officeart/2005/8/layout/vList2"/>
    <dgm:cxn modelId="{FA3DEE1F-CE23-4B5C-B40A-6994FCB2961C}" type="presParOf" srcId="{BD688A8A-1294-4428-8F8A-24F81CA9BC94}" destId="{5805A231-9327-4D2C-BD74-8FE0C0FEEAB0}" srcOrd="0" destOrd="0" presId="urn:microsoft.com/office/officeart/2005/8/layout/vList2"/>
    <dgm:cxn modelId="{FCC92505-183A-456A-9597-7B76BEF98854}" type="presParOf" srcId="{BD688A8A-1294-4428-8F8A-24F81CA9BC94}" destId="{FCBE0E38-231B-4D6F-BA8E-30864FD3DAF2}" srcOrd="1" destOrd="0" presId="urn:microsoft.com/office/officeart/2005/8/layout/vList2"/>
    <dgm:cxn modelId="{A8ECC913-1F25-4265-8295-A8C8865E5D0C}" type="presParOf" srcId="{BD688A8A-1294-4428-8F8A-24F81CA9BC94}" destId="{FE72500B-7227-4699-A0B3-201D9AD60209}"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644DFDC3-5D95-405C-9779-A661A8F89A42}"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7200E1AA-5886-4F3B-BED4-CE83E5E9713F}">
      <dgm:prSet/>
      <dgm:spPr/>
      <dgm:t>
        <a:bodyPr/>
        <a:lstStyle/>
        <a:p>
          <a:r>
            <a:rPr lang="es-MX"/>
            <a:t>Check (Verificar): evaluar resultados, medir KPI y validar cumplimiento normativo.</a:t>
          </a:r>
          <a:endParaRPr lang="en-US"/>
        </a:p>
      </dgm:t>
    </dgm:pt>
    <dgm:pt modelId="{07D04F07-223B-4DC8-9554-8CBBB212DF54}" type="parTrans" cxnId="{B09AB0DF-C118-4D67-ABCF-B7A7BFDBDF5D}">
      <dgm:prSet/>
      <dgm:spPr/>
      <dgm:t>
        <a:bodyPr/>
        <a:lstStyle/>
        <a:p>
          <a:endParaRPr lang="en-US"/>
        </a:p>
      </dgm:t>
    </dgm:pt>
    <dgm:pt modelId="{9A0BBE32-8285-49E3-8DFC-702CEC8BF5B3}" type="sibTrans" cxnId="{B09AB0DF-C118-4D67-ABCF-B7A7BFDBDF5D}">
      <dgm:prSet/>
      <dgm:spPr/>
      <dgm:t>
        <a:bodyPr/>
        <a:lstStyle/>
        <a:p>
          <a:endParaRPr lang="en-US"/>
        </a:p>
      </dgm:t>
    </dgm:pt>
    <dgm:pt modelId="{37EC0C44-79A7-4D0D-B0F7-670F7E431020}">
      <dgm:prSet/>
      <dgm:spPr/>
      <dgm:t>
        <a:bodyPr/>
        <a:lstStyle/>
        <a:p>
          <a:r>
            <a:rPr lang="es-MX"/>
            <a:t>Act (Actuar): implementar mejoras, ajustar procedimientos y retroalimentar al equipo.</a:t>
          </a:r>
          <a:endParaRPr lang="en-US"/>
        </a:p>
      </dgm:t>
    </dgm:pt>
    <dgm:pt modelId="{FE61FD3F-6AFF-464C-868A-F5B3606294A2}" type="parTrans" cxnId="{0AAA30AD-56B9-4880-BDCD-86889E1591BC}">
      <dgm:prSet/>
      <dgm:spPr/>
      <dgm:t>
        <a:bodyPr/>
        <a:lstStyle/>
        <a:p>
          <a:endParaRPr lang="en-US"/>
        </a:p>
      </dgm:t>
    </dgm:pt>
    <dgm:pt modelId="{4CC95EBF-D3DD-4C6C-A95E-1C559D54B35B}" type="sibTrans" cxnId="{0AAA30AD-56B9-4880-BDCD-86889E1591BC}">
      <dgm:prSet/>
      <dgm:spPr/>
      <dgm:t>
        <a:bodyPr/>
        <a:lstStyle/>
        <a:p>
          <a:endParaRPr lang="en-US"/>
        </a:p>
      </dgm:t>
    </dgm:pt>
    <dgm:pt modelId="{89A975FD-E860-477C-88A1-E0D90131B647}" type="pres">
      <dgm:prSet presAssocID="{644DFDC3-5D95-405C-9779-A661A8F89A42}" presName="vert0" presStyleCnt="0">
        <dgm:presLayoutVars>
          <dgm:dir/>
          <dgm:animOne val="branch"/>
          <dgm:animLvl val="lvl"/>
        </dgm:presLayoutVars>
      </dgm:prSet>
      <dgm:spPr/>
    </dgm:pt>
    <dgm:pt modelId="{1EE416EF-B04F-47D7-9378-BCD963ADF956}" type="pres">
      <dgm:prSet presAssocID="{7200E1AA-5886-4F3B-BED4-CE83E5E9713F}" presName="thickLine" presStyleLbl="alignNode1" presStyleIdx="0" presStyleCnt="2"/>
      <dgm:spPr/>
    </dgm:pt>
    <dgm:pt modelId="{62134A26-8D64-4640-9816-DBC55F344D61}" type="pres">
      <dgm:prSet presAssocID="{7200E1AA-5886-4F3B-BED4-CE83E5E9713F}" presName="horz1" presStyleCnt="0"/>
      <dgm:spPr/>
    </dgm:pt>
    <dgm:pt modelId="{AC673597-EE48-4DB6-8EB6-8532A87A7429}" type="pres">
      <dgm:prSet presAssocID="{7200E1AA-5886-4F3B-BED4-CE83E5E9713F}" presName="tx1" presStyleLbl="revTx" presStyleIdx="0" presStyleCnt="2"/>
      <dgm:spPr/>
    </dgm:pt>
    <dgm:pt modelId="{9FD7131B-EE4B-41EA-95CC-FAB8DA7C2124}" type="pres">
      <dgm:prSet presAssocID="{7200E1AA-5886-4F3B-BED4-CE83E5E9713F}" presName="vert1" presStyleCnt="0"/>
      <dgm:spPr/>
    </dgm:pt>
    <dgm:pt modelId="{6EAF11AC-BE0C-40A0-BBF2-3C19F6935B4C}" type="pres">
      <dgm:prSet presAssocID="{37EC0C44-79A7-4D0D-B0F7-670F7E431020}" presName="thickLine" presStyleLbl="alignNode1" presStyleIdx="1" presStyleCnt="2"/>
      <dgm:spPr/>
    </dgm:pt>
    <dgm:pt modelId="{DF61601A-6125-4D29-8C2F-9C6164B530AF}" type="pres">
      <dgm:prSet presAssocID="{37EC0C44-79A7-4D0D-B0F7-670F7E431020}" presName="horz1" presStyleCnt="0"/>
      <dgm:spPr/>
    </dgm:pt>
    <dgm:pt modelId="{EB10ED36-9CEA-45B6-9AA0-50A7E9BEADE4}" type="pres">
      <dgm:prSet presAssocID="{37EC0C44-79A7-4D0D-B0F7-670F7E431020}" presName="tx1" presStyleLbl="revTx" presStyleIdx="1" presStyleCnt="2"/>
      <dgm:spPr/>
    </dgm:pt>
    <dgm:pt modelId="{E16E6B8D-F87E-4194-B615-6AD7DF0C10D0}" type="pres">
      <dgm:prSet presAssocID="{37EC0C44-79A7-4D0D-B0F7-670F7E431020}" presName="vert1" presStyleCnt="0"/>
      <dgm:spPr/>
    </dgm:pt>
  </dgm:ptLst>
  <dgm:cxnLst>
    <dgm:cxn modelId="{EA87AE9F-7D98-4A3B-9635-0552F1AE53F5}" type="presOf" srcId="{37EC0C44-79A7-4D0D-B0F7-670F7E431020}" destId="{EB10ED36-9CEA-45B6-9AA0-50A7E9BEADE4}" srcOrd="0" destOrd="0" presId="urn:microsoft.com/office/officeart/2008/layout/LinedList"/>
    <dgm:cxn modelId="{271C01A7-FD29-4384-BCD2-75DB0260B4A9}" type="presOf" srcId="{644DFDC3-5D95-405C-9779-A661A8F89A42}" destId="{89A975FD-E860-477C-88A1-E0D90131B647}" srcOrd="0" destOrd="0" presId="urn:microsoft.com/office/officeart/2008/layout/LinedList"/>
    <dgm:cxn modelId="{0AAA30AD-56B9-4880-BDCD-86889E1591BC}" srcId="{644DFDC3-5D95-405C-9779-A661A8F89A42}" destId="{37EC0C44-79A7-4D0D-B0F7-670F7E431020}" srcOrd="1" destOrd="0" parTransId="{FE61FD3F-6AFF-464C-868A-F5B3606294A2}" sibTransId="{4CC95EBF-D3DD-4C6C-A95E-1C559D54B35B}"/>
    <dgm:cxn modelId="{041352C5-F7EC-4F47-8DE5-51D69E486094}" type="presOf" srcId="{7200E1AA-5886-4F3B-BED4-CE83E5E9713F}" destId="{AC673597-EE48-4DB6-8EB6-8532A87A7429}" srcOrd="0" destOrd="0" presId="urn:microsoft.com/office/officeart/2008/layout/LinedList"/>
    <dgm:cxn modelId="{B09AB0DF-C118-4D67-ABCF-B7A7BFDBDF5D}" srcId="{644DFDC3-5D95-405C-9779-A661A8F89A42}" destId="{7200E1AA-5886-4F3B-BED4-CE83E5E9713F}" srcOrd="0" destOrd="0" parTransId="{07D04F07-223B-4DC8-9554-8CBBB212DF54}" sibTransId="{9A0BBE32-8285-49E3-8DFC-702CEC8BF5B3}"/>
    <dgm:cxn modelId="{C5A323C9-51B1-4C79-B9EE-F972197DB7BB}" type="presParOf" srcId="{89A975FD-E860-477C-88A1-E0D90131B647}" destId="{1EE416EF-B04F-47D7-9378-BCD963ADF956}" srcOrd="0" destOrd="0" presId="urn:microsoft.com/office/officeart/2008/layout/LinedList"/>
    <dgm:cxn modelId="{46E73F21-4C58-4BEC-A739-ED5390D43CF3}" type="presParOf" srcId="{89A975FD-E860-477C-88A1-E0D90131B647}" destId="{62134A26-8D64-4640-9816-DBC55F344D61}" srcOrd="1" destOrd="0" presId="urn:microsoft.com/office/officeart/2008/layout/LinedList"/>
    <dgm:cxn modelId="{B72AB8A3-9CE2-479C-B49C-29A2785FDF0F}" type="presParOf" srcId="{62134A26-8D64-4640-9816-DBC55F344D61}" destId="{AC673597-EE48-4DB6-8EB6-8532A87A7429}" srcOrd="0" destOrd="0" presId="urn:microsoft.com/office/officeart/2008/layout/LinedList"/>
    <dgm:cxn modelId="{7BEDCA86-E3FA-4191-AA97-497F07123FBE}" type="presParOf" srcId="{62134A26-8D64-4640-9816-DBC55F344D61}" destId="{9FD7131B-EE4B-41EA-95CC-FAB8DA7C2124}" srcOrd="1" destOrd="0" presId="urn:microsoft.com/office/officeart/2008/layout/LinedList"/>
    <dgm:cxn modelId="{EB6FEF2F-F14B-4606-9AFE-C1E085E3AE88}" type="presParOf" srcId="{89A975FD-E860-477C-88A1-E0D90131B647}" destId="{6EAF11AC-BE0C-40A0-BBF2-3C19F6935B4C}" srcOrd="2" destOrd="0" presId="urn:microsoft.com/office/officeart/2008/layout/LinedList"/>
    <dgm:cxn modelId="{0B6D0A2C-05B6-434F-A702-02962DCDC477}" type="presParOf" srcId="{89A975FD-E860-477C-88A1-E0D90131B647}" destId="{DF61601A-6125-4D29-8C2F-9C6164B530AF}" srcOrd="3" destOrd="0" presId="urn:microsoft.com/office/officeart/2008/layout/LinedList"/>
    <dgm:cxn modelId="{38DF0D28-B5C6-4095-952C-7330876B5664}" type="presParOf" srcId="{DF61601A-6125-4D29-8C2F-9C6164B530AF}" destId="{EB10ED36-9CEA-45B6-9AA0-50A7E9BEADE4}" srcOrd="0" destOrd="0" presId="urn:microsoft.com/office/officeart/2008/layout/LinedList"/>
    <dgm:cxn modelId="{CC2CB083-F9EF-4F2D-9509-0BC14E580408}" type="presParOf" srcId="{DF61601A-6125-4D29-8C2F-9C6164B530AF}" destId="{E16E6B8D-F87E-4194-B615-6AD7DF0C10D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71438F-005C-44EC-9516-94A750D097A9}"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E5A79840-AD68-4BE1-9BA4-55D336B1BB46}">
      <dgm:prSet/>
      <dgm:spPr/>
      <dgm:t>
        <a:bodyPr/>
        <a:lstStyle/>
        <a:p>
          <a:r>
            <a:rPr lang="es-MX"/>
            <a:t>Riesgos LA/FT/FP: Establece medidas para prevenir y detectar posibles actividades ilícitas relacionadas con el lavado de activos, la financiación del terrorismo y la financiación de proliferación de armas de destrucción masiva.</a:t>
          </a:r>
          <a:endParaRPr lang="en-US"/>
        </a:p>
      </dgm:t>
    </dgm:pt>
    <dgm:pt modelId="{44C83653-3048-42F8-A2EA-F4E431ABE129}" type="parTrans" cxnId="{DC7E98D5-A10B-4D73-AAD6-45164A917BF0}">
      <dgm:prSet/>
      <dgm:spPr/>
      <dgm:t>
        <a:bodyPr/>
        <a:lstStyle/>
        <a:p>
          <a:endParaRPr lang="en-US"/>
        </a:p>
      </dgm:t>
    </dgm:pt>
    <dgm:pt modelId="{7B659C35-A43A-41C6-BF97-7E1CC764338F}" type="sibTrans" cxnId="{DC7E98D5-A10B-4D73-AAD6-45164A917BF0}">
      <dgm:prSet/>
      <dgm:spPr/>
      <dgm:t>
        <a:bodyPr/>
        <a:lstStyle/>
        <a:p>
          <a:endParaRPr lang="en-US"/>
        </a:p>
      </dgm:t>
    </dgm:pt>
    <dgm:pt modelId="{1C8E7FA6-321D-4267-ACF5-2A51E62A5504}">
      <dgm:prSet/>
      <dgm:spPr/>
      <dgm:t>
        <a:bodyPr/>
        <a:lstStyle/>
        <a:p>
          <a:r>
            <a:rPr lang="es-MX"/>
            <a:t>Legales: Incluyen posibles litigios, incumplimientos regulatorios, contratos problemáticos o infracciones legales previas que podrían afectar la operación.</a:t>
          </a:r>
          <a:endParaRPr lang="en-US"/>
        </a:p>
      </dgm:t>
    </dgm:pt>
    <dgm:pt modelId="{F9D39481-FC97-458A-8990-3C257BF35AAA}" type="parTrans" cxnId="{619CE61E-8564-4644-B42C-F84D2F3C4312}">
      <dgm:prSet/>
      <dgm:spPr/>
      <dgm:t>
        <a:bodyPr/>
        <a:lstStyle/>
        <a:p>
          <a:endParaRPr lang="en-US"/>
        </a:p>
      </dgm:t>
    </dgm:pt>
    <dgm:pt modelId="{AAB3E29F-B3CB-4045-904E-6270DAB4D2F0}" type="sibTrans" cxnId="{619CE61E-8564-4644-B42C-F84D2F3C4312}">
      <dgm:prSet/>
      <dgm:spPr/>
      <dgm:t>
        <a:bodyPr/>
        <a:lstStyle/>
        <a:p>
          <a:endParaRPr lang="en-US"/>
        </a:p>
      </dgm:t>
    </dgm:pt>
    <dgm:pt modelId="{F0780B6A-FCCE-4C5D-8EA1-470B4EBA11F3}">
      <dgm:prSet/>
      <dgm:spPr/>
      <dgm:t>
        <a:bodyPr/>
        <a:lstStyle/>
        <a:p>
          <a:r>
            <a:rPr lang="es-MX"/>
            <a:t>Riesgos de mercado: Factores externos como fluctuaciones del mercado, competencia o cambios regulatorios que puedan afectar la viabilidad de la inversión.</a:t>
          </a:r>
          <a:endParaRPr lang="en-US"/>
        </a:p>
      </dgm:t>
    </dgm:pt>
    <dgm:pt modelId="{268E6D64-4138-4B28-B1D3-0C16D021D067}" type="parTrans" cxnId="{EDBD1152-1682-4C32-A527-5BF0DA81D238}">
      <dgm:prSet/>
      <dgm:spPr/>
      <dgm:t>
        <a:bodyPr/>
        <a:lstStyle/>
        <a:p>
          <a:endParaRPr lang="en-US"/>
        </a:p>
      </dgm:t>
    </dgm:pt>
    <dgm:pt modelId="{875F9652-2E6B-4A24-99DB-416B797CDA50}" type="sibTrans" cxnId="{EDBD1152-1682-4C32-A527-5BF0DA81D238}">
      <dgm:prSet/>
      <dgm:spPr/>
      <dgm:t>
        <a:bodyPr/>
        <a:lstStyle/>
        <a:p>
          <a:endParaRPr lang="en-US"/>
        </a:p>
      </dgm:t>
    </dgm:pt>
    <dgm:pt modelId="{9F97D966-D850-4EAB-AAA6-E8BB4C2557BF}">
      <dgm:prSet/>
      <dgm:spPr/>
      <dgm:t>
        <a:bodyPr/>
        <a:lstStyle/>
        <a:p>
          <a:r>
            <a:rPr lang="es-MX"/>
            <a:t>Riesgos medioambientales y sociales: Impactos que las operaciones puedan tener en el medio ambiente o en la comunidad, así como la alineación con las normas sociales y de sostenibilidad</a:t>
          </a:r>
          <a:endParaRPr lang="en-US"/>
        </a:p>
      </dgm:t>
    </dgm:pt>
    <dgm:pt modelId="{62D694A5-803D-4323-8318-F03C461DBD79}" type="parTrans" cxnId="{5CFC6537-A34D-41CB-A762-4078B3D77F17}">
      <dgm:prSet/>
      <dgm:spPr/>
      <dgm:t>
        <a:bodyPr/>
        <a:lstStyle/>
        <a:p>
          <a:endParaRPr lang="en-US"/>
        </a:p>
      </dgm:t>
    </dgm:pt>
    <dgm:pt modelId="{57F853C8-C62B-42C6-BC3C-FBC8D3E2F5A5}" type="sibTrans" cxnId="{5CFC6537-A34D-41CB-A762-4078B3D77F17}">
      <dgm:prSet/>
      <dgm:spPr/>
      <dgm:t>
        <a:bodyPr/>
        <a:lstStyle/>
        <a:p>
          <a:endParaRPr lang="en-US"/>
        </a:p>
      </dgm:t>
    </dgm:pt>
    <dgm:pt modelId="{563F4415-E3BE-466E-8244-132F82FE0F9F}" type="pres">
      <dgm:prSet presAssocID="{5171438F-005C-44EC-9516-94A750D097A9}" presName="vert0" presStyleCnt="0">
        <dgm:presLayoutVars>
          <dgm:dir/>
          <dgm:animOne val="branch"/>
          <dgm:animLvl val="lvl"/>
        </dgm:presLayoutVars>
      </dgm:prSet>
      <dgm:spPr/>
    </dgm:pt>
    <dgm:pt modelId="{0FE67BE3-D86B-423C-B2A5-34A5A0BD0CEC}" type="pres">
      <dgm:prSet presAssocID="{E5A79840-AD68-4BE1-9BA4-55D336B1BB46}" presName="thickLine" presStyleLbl="alignNode1" presStyleIdx="0" presStyleCnt="4"/>
      <dgm:spPr/>
    </dgm:pt>
    <dgm:pt modelId="{5B98E2E7-69AC-4091-BF52-CA46D7FA1C12}" type="pres">
      <dgm:prSet presAssocID="{E5A79840-AD68-4BE1-9BA4-55D336B1BB46}" presName="horz1" presStyleCnt="0"/>
      <dgm:spPr/>
    </dgm:pt>
    <dgm:pt modelId="{0C2066C1-8136-4100-9BDE-122500ED97A0}" type="pres">
      <dgm:prSet presAssocID="{E5A79840-AD68-4BE1-9BA4-55D336B1BB46}" presName="tx1" presStyleLbl="revTx" presStyleIdx="0" presStyleCnt="4"/>
      <dgm:spPr/>
    </dgm:pt>
    <dgm:pt modelId="{9813BA4D-26BC-49C1-8380-74EFE2133F4D}" type="pres">
      <dgm:prSet presAssocID="{E5A79840-AD68-4BE1-9BA4-55D336B1BB46}" presName="vert1" presStyleCnt="0"/>
      <dgm:spPr/>
    </dgm:pt>
    <dgm:pt modelId="{D3C55BE4-4835-48CA-9D09-11CCC6A4DCAE}" type="pres">
      <dgm:prSet presAssocID="{1C8E7FA6-321D-4267-ACF5-2A51E62A5504}" presName="thickLine" presStyleLbl="alignNode1" presStyleIdx="1" presStyleCnt="4"/>
      <dgm:spPr/>
    </dgm:pt>
    <dgm:pt modelId="{CCC71491-DCA7-4F5C-9744-FBBC2C4DDBA6}" type="pres">
      <dgm:prSet presAssocID="{1C8E7FA6-321D-4267-ACF5-2A51E62A5504}" presName="horz1" presStyleCnt="0"/>
      <dgm:spPr/>
    </dgm:pt>
    <dgm:pt modelId="{3ADB343A-0649-4316-9E18-0509F28B168D}" type="pres">
      <dgm:prSet presAssocID="{1C8E7FA6-321D-4267-ACF5-2A51E62A5504}" presName="tx1" presStyleLbl="revTx" presStyleIdx="1" presStyleCnt="4"/>
      <dgm:spPr/>
    </dgm:pt>
    <dgm:pt modelId="{B6F35412-3FEA-4FC2-BBA7-6295EE8C773E}" type="pres">
      <dgm:prSet presAssocID="{1C8E7FA6-321D-4267-ACF5-2A51E62A5504}" presName="vert1" presStyleCnt="0"/>
      <dgm:spPr/>
    </dgm:pt>
    <dgm:pt modelId="{CA5B63B0-9B2E-4F24-8261-19BA679B899F}" type="pres">
      <dgm:prSet presAssocID="{F0780B6A-FCCE-4C5D-8EA1-470B4EBA11F3}" presName="thickLine" presStyleLbl="alignNode1" presStyleIdx="2" presStyleCnt="4"/>
      <dgm:spPr/>
    </dgm:pt>
    <dgm:pt modelId="{79473A19-DB7E-4BAF-8334-8F1C6ACC2D53}" type="pres">
      <dgm:prSet presAssocID="{F0780B6A-FCCE-4C5D-8EA1-470B4EBA11F3}" presName="horz1" presStyleCnt="0"/>
      <dgm:spPr/>
    </dgm:pt>
    <dgm:pt modelId="{06258396-D37F-4373-A79F-BE7D079763B5}" type="pres">
      <dgm:prSet presAssocID="{F0780B6A-FCCE-4C5D-8EA1-470B4EBA11F3}" presName="tx1" presStyleLbl="revTx" presStyleIdx="2" presStyleCnt="4"/>
      <dgm:spPr/>
    </dgm:pt>
    <dgm:pt modelId="{6388EA88-D249-4A95-A11A-7F1249F6476E}" type="pres">
      <dgm:prSet presAssocID="{F0780B6A-FCCE-4C5D-8EA1-470B4EBA11F3}" presName="vert1" presStyleCnt="0"/>
      <dgm:spPr/>
    </dgm:pt>
    <dgm:pt modelId="{CAA55224-B379-44EE-97E0-327EB3E9D40A}" type="pres">
      <dgm:prSet presAssocID="{9F97D966-D850-4EAB-AAA6-E8BB4C2557BF}" presName="thickLine" presStyleLbl="alignNode1" presStyleIdx="3" presStyleCnt="4"/>
      <dgm:spPr/>
    </dgm:pt>
    <dgm:pt modelId="{2E605160-CBA9-4517-B4D2-2D76C9CD1631}" type="pres">
      <dgm:prSet presAssocID="{9F97D966-D850-4EAB-AAA6-E8BB4C2557BF}" presName="horz1" presStyleCnt="0"/>
      <dgm:spPr/>
    </dgm:pt>
    <dgm:pt modelId="{69B4113A-B4DF-4534-B2AF-94FA9B84A105}" type="pres">
      <dgm:prSet presAssocID="{9F97D966-D850-4EAB-AAA6-E8BB4C2557BF}" presName="tx1" presStyleLbl="revTx" presStyleIdx="3" presStyleCnt="4"/>
      <dgm:spPr/>
    </dgm:pt>
    <dgm:pt modelId="{300F9647-AD8B-4D57-9193-A68DB28497E8}" type="pres">
      <dgm:prSet presAssocID="{9F97D966-D850-4EAB-AAA6-E8BB4C2557BF}" presName="vert1" presStyleCnt="0"/>
      <dgm:spPr/>
    </dgm:pt>
  </dgm:ptLst>
  <dgm:cxnLst>
    <dgm:cxn modelId="{619CE61E-8564-4644-B42C-F84D2F3C4312}" srcId="{5171438F-005C-44EC-9516-94A750D097A9}" destId="{1C8E7FA6-321D-4267-ACF5-2A51E62A5504}" srcOrd="1" destOrd="0" parTransId="{F9D39481-FC97-458A-8990-3C257BF35AAA}" sibTransId="{AAB3E29F-B3CB-4045-904E-6270DAB4D2F0}"/>
    <dgm:cxn modelId="{5E41CB20-CEFD-464A-9583-925C15F2F79E}" type="presOf" srcId="{5171438F-005C-44EC-9516-94A750D097A9}" destId="{563F4415-E3BE-466E-8244-132F82FE0F9F}" srcOrd="0" destOrd="0" presId="urn:microsoft.com/office/officeart/2008/layout/LinedList"/>
    <dgm:cxn modelId="{3D78BF29-7FCF-4865-ACF3-4B2AE273FB46}" type="presOf" srcId="{F0780B6A-FCCE-4C5D-8EA1-470B4EBA11F3}" destId="{06258396-D37F-4373-A79F-BE7D079763B5}" srcOrd="0" destOrd="0" presId="urn:microsoft.com/office/officeart/2008/layout/LinedList"/>
    <dgm:cxn modelId="{5CFC6537-A34D-41CB-A762-4078B3D77F17}" srcId="{5171438F-005C-44EC-9516-94A750D097A9}" destId="{9F97D966-D850-4EAB-AAA6-E8BB4C2557BF}" srcOrd="3" destOrd="0" parTransId="{62D694A5-803D-4323-8318-F03C461DBD79}" sibTransId="{57F853C8-C62B-42C6-BC3C-FBC8D3E2F5A5}"/>
    <dgm:cxn modelId="{804AD26E-66F1-4D6E-808C-B6305F3AC0AF}" type="presOf" srcId="{E5A79840-AD68-4BE1-9BA4-55D336B1BB46}" destId="{0C2066C1-8136-4100-9BDE-122500ED97A0}" srcOrd="0" destOrd="0" presId="urn:microsoft.com/office/officeart/2008/layout/LinedList"/>
    <dgm:cxn modelId="{EDBD1152-1682-4C32-A527-5BF0DA81D238}" srcId="{5171438F-005C-44EC-9516-94A750D097A9}" destId="{F0780B6A-FCCE-4C5D-8EA1-470B4EBA11F3}" srcOrd="2" destOrd="0" parTransId="{268E6D64-4138-4B28-B1D3-0C16D021D067}" sibTransId="{875F9652-2E6B-4A24-99DB-416B797CDA50}"/>
    <dgm:cxn modelId="{2C6C4D85-33F1-46AD-9AAC-04992052C8F4}" type="presOf" srcId="{1C8E7FA6-321D-4267-ACF5-2A51E62A5504}" destId="{3ADB343A-0649-4316-9E18-0509F28B168D}" srcOrd="0" destOrd="0" presId="urn:microsoft.com/office/officeart/2008/layout/LinedList"/>
    <dgm:cxn modelId="{3BACFECC-948A-448E-98B3-7764192FB779}" type="presOf" srcId="{9F97D966-D850-4EAB-AAA6-E8BB4C2557BF}" destId="{69B4113A-B4DF-4534-B2AF-94FA9B84A105}" srcOrd="0" destOrd="0" presId="urn:microsoft.com/office/officeart/2008/layout/LinedList"/>
    <dgm:cxn modelId="{DC7E98D5-A10B-4D73-AAD6-45164A917BF0}" srcId="{5171438F-005C-44EC-9516-94A750D097A9}" destId="{E5A79840-AD68-4BE1-9BA4-55D336B1BB46}" srcOrd="0" destOrd="0" parTransId="{44C83653-3048-42F8-A2EA-F4E431ABE129}" sibTransId="{7B659C35-A43A-41C6-BF97-7E1CC764338F}"/>
    <dgm:cxn modelId="{0C33EB20-695C-444C-BE25-1FD9014C3554}" type="presParOf" srcId="{563F4415-E3BE-466E-8244-132F82FE0F9F}" destId="{0FE67BE3-D86B-423C-B2A5-34A5A0BD0CEC}" srcOrd="0" destOrd="0" presId="urn:microsoft.com/office/officeart/2008/layout/LinedList"/>
    <dgm:cxn modelId="{D4AEAD06-9251-40C3-B371-96AC32136629}" type="presParOf" srcId="{563F4415-E3BE-466E-8244-132F82FE0F9F}" destId="{5B98E2E7-69AC-4091-BF52-CA46D7FA1C12}" srcOrd="1" destOrd="0" presId="urn:microsoft.com/office/officeart/2008/layout/LinedList"/>
    <dgm:cxn modelId="{192B2AB1-77D7-4F7E-BE34-FB1D5EE16D90}" type="presParOf" srcId="{5B98E2E7-69AC-4091-BF52-CA46D7FA1C12}" destId="{0C2066C1-8136-4100-9BDE-122500ED97A0}" srcOrd="0" destOrd="0" presId="urn:microsoft.com/office/officeart/2008/layout/LinedList"/>
    <dgm:cxn modelId="{7964B4FA-5E16-43CE-B711-FE1CAFF95477}" type="presParOf" srcId="{5B98E2E7-69AC-4091-BF52-CA46D7FA1C12}" destId="{9813BA4D-26BC-49C1-8380-74EFE2133F4D}" srcOrd="1" destOrd="0" presId="urn:microsoft.com/office/officeart/2008/layout/LinedList"/>
    <dgm:cxn modelId="{B8A10F59-9AE3-44F0-87D7-CA253EC04347}" type="presParOf" srcId="{563F4415-E3BE-466E-8244-132F82FE0F9F}" destId="{D3C55BE4-4835-48CA-9D09-11CCC6A4DCAE}" srcOrd="2" destOrd="0" presId="urn:microsoft.com/office/officeart/2008/layout/LinedList"/>
    <dgm:cxn modelId="{ABBD476B-9E21-46E2-AB8D-07C4C6E73220}" type="presParOf" srcId="{563F4415-E3BE-466E-8244-132F82FE0F9F}" destId="{CCC71491-DCA7-4F5C-9744-FBBC2C4DDBA6}" srcOrd="3" destOrd="0" presId="urn:microsoft.com/office/officeart/2008/layout/LinedList"/>
    <dgm:cxn modelId="{AA437B48-445B-4FE5-9704-2ED9925DB952}" type="presParOf" srcId="{CCC71491-DCA7-4F5C-9744-FBBC2C4DDBA6}" destId="{3ADB343A-0649-4316-9E18-0509F28B168D}" srcOrd="0" destOrd="0" presId="urn:microsoft.com/office/officeart/2008/layout/LinedList"/>
    <dgm:cxn modelId="{21BA7C33-CD29-4D31-B95B-38F7482981DE}" type="presParOf" srcId="{CCC71491-DCA7-4F5C-9744-FBBC2C4DDBA6}" destId="{B6F35412-3FEA-4FC2-BBA7-6295EE8C773E}" srcOrd="1" destOrd="0" presId="urn:microsoft.com/office/officeart/2008/layout/LinedList"/>
    <dgm:cxn modelId="{35327EEA-592C-45DC-8F59-965C6B666C58}" type="presParOf" srcId="{563F4415-E3BE-466E-8244-132F82FE0F9F}" destId="{CA5B63B0-9B2E-4F24-8261-19BA679B899F}" srcOrd="4" destOrd="0" presId="urn:microsoft.com/office/officeart/2008/layout/LinedList"/>
    <dgm:cxn modelId="{0AC08B37-CF06-4370-96BE-FA124C7016F6}" type="presParOf" srcId="{563F4415-E3BE-466E-8244-132F82FE0F9F}" destId="{79473A19-DB7E-4BAF-8334-8F1C6ACC2D53}" srcOrd="5" destOrd="0" presId="urn:microsoft.com/office/officeart/2008/layout/LinedList"/>
    <dgm:cxn modelId="{BA0AC3AE-9DAD-4482-B67D-6A426D8167B0}" type="presParOf" srcId="{79473A19-DB7E-4BAF-8334-8F1C6ACC2D53}" destId="{06258396-D37F-4373-A79F-BE7D079763B5}" srcOrd="0" destOrd="0" presId="urn:microsoft.com/office/officeart/2008/layout/LinedList"/>
    <dgm:cxn modelId="{1933B95B-3C3E-4825-A2F0-68B9E18062F0}" type="presParOf" srcId="{79473A19-DB7E-4BAF-8334-8F1C6ACC2D53}" destId="{6388EA88-D249-4A95-A11A-7F1249F6476E}" srcOrd="1" destOrd="0" presId="urn:microsoft.com/office/officeart/2008/layout/LinedList"/>
    <dgm:cxn modelId="{AE336C0B-9466-4514-867E-B147B1FD8C02}" type="presParOf" srcId="{563F4415-E3BE-466E-8244-132F82FE0F9F}" destId="{CAA55224-B379-44EE-97E0-327EB3E9D40A}" srcOrd="6" destOrd="0" presId="urn:microsoft.com/office/officeart/2008/layout/LinedList"/>
    <dgm:cxn modelId="{0CCD75CC-2591-4758-A3F2-9DB1431B2EBC}" type="presParOf" srcId="{563F4415-E3BE-466E-8244-132F82FE0F9F}" destId="{2E605160-CBA9-4517-B4D2-2D76C9CD1631}" srcOrd="7" destOrd="0" presId="urn:microsoft.com/office/officeart/2008/layout/LinedList"/>
    <dgm:cxn modelId="{CEA9B763-CA14-4E22-9FF8-2D4B398DF1B8}" type="presParOf" srcId="{2E605160-CBA9-4517-B4D2-2D76C9CD1631}" destId="{69B4113A-B4DF-4534-B2AF-94FA9B84A105}" srcOrd="0" destOrd="0" presId="urn:microsoft.com/office/officeart/2008/layout/LinedList"/>
    <dgm:cxn modelId="{B9F07800-214F-4938-90EF-8D720CF8A3D7}" type="presParOf" srcId="{2E605160-CBA9-4517-B4D2-2D76C9CD1631}" destId="{300F9647-AD8B-4D57-9193-A68DB28497E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688A039E-822A-46AB-9DA0-81146D3DF774}"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0AA56B8-2492-4BAB-818D-662A81A96E1B}">
      <dgm:prSet/>
      <dgm:spPr/>
      <dgm:t>
        <a:bodyPr/>
        <a:lstStyle/>
        <a:p>
          <a:r>
            <a:rPr lang="es-MX"/>
            <a:t>Liderazgo: la alta dirección y los socios de auditoría deben promover una cultura de calidad y ética.</a:t>
          </a:r>
          <a:endParaRPr lang="en-US"/>
        </a:p>
      </dgm:t>
    </dgm:pt>
    <dgm:pt modelId="{FE9E75E9-483F-4CB0-A02A-F23826679CFC}" type="parTrans" cxnId="{E813F72E-D753-4801-88C0-796452F3B16B}">
      <dgm:prSet/>
      <dgm:spPr/>
      <dgm:t>
        <a:bodyPr/>
        <a:lstStyle/>
        <a:p>
          <a:endParaRPr lang="en-US"/>
        </a:p>
      </dgm:t>
    </dgm:pt>
    <dgm:pt modelId="{F58A6C79-90AE-4C5F-AA78-50CE2B6F705E}" type="sibTrans" cxnId="{E813F72E-D753-4801-88C0-796452F3B16B}">
      <dgm:prSet/>
      <dgm:spPr/>
      <dgm:t>
        <a:bodyPr/>
        <a:lstStyle/>
        <a:p>
          <a:endParaRPr lang="en-US"/>
        </a:p>
      </dgm:t>
    </dgm:pt>
    <dgm:pt modelId="{38436DCF-B061-46DF-BD93-F39EBE46072B}">
      <dgm:prSet/>
      <dgm:spPr/>
      <dgm:t>
        <a:bodyPr/>
        <a:lstStyle/>
        <a:p>
          <a:r>
            <a:rPr lang="es-MX"/>
            <a:t>Ética: cumplimiento estricto del Código de Ética del IESBA, garantizando independencia y objetividad.</a:t>
          </a:r>
          <a:endParaRPr lang="en-US"/>
        </a:p>
      </dgm:t>
    </dgm:pt>
    <dgm:pt modelId="{06AE1E1E-C8E7-4C42-B0A5-54AE74684203}" type="parTrans" cxnId="{1DA9BC8A-CEAB-4AFF-B535-9FD286C0D1CF}">
      <dgm:prSet/>
      <dgm:spPr/>
      <dgm:t>
        <a:bodyPr/>
        <a:lstStyle/>
        <a:p>
          <a:endParaRPr lang="en-US"/>
        </a:p>
      </dgm:t>
    </dgm:pt>
    <dgm:pt modelId="{B3C4E621-40D9-4527-B981-25C77826E10B}" type="sibTrans" cxnId="{1DA9BC8A-CEAB-4AFF-B535-9FD286C0D1CF}">
      <dgm:prSet/>
      <dgm:spPr/>
      <dgm:t>
        <a:bodyPr/>
        <a:lstStyle/>
        <a:p>
          <a:endParaRPr lang="en-US"/>
        </a:p>
      </dgm:t>
    </dgm:pt>
    <dgm:pt modelId="{F28AE6D4-740C-4D6B-AC0A-6CB353547911}" type="pres">
      <dgm:prSet presAssocID="{688A039E-822A-46AB-9DA0-81146D3DF774}" presName="root" presStyleCnt="0">
        <dgm:presLayoutVars>
          <dgm:dir/>
          <dgm:resizeHandles val="exact"/>
        </dgm:presLayoutVars>
      </dgm:prSet>
      <dgm:spPr/>
    </dgm:pt>
    <dgm:pt modelId="{858D5F1D-1D3D-4198-A81C-336EC0E9303C}" type="pres">
      <dgm:prSet presAssocID="{D0AA56B8-2492-4BAB-818D-662A81A96E1B}" presName="compNode" presStyleCnt="0"/>
      <dgm:spPr/>
    </dgm:pt>
    <dgm:pt modelId="{443F598A-34D5-4EE3-AB09-D13E996428EB}" type="pres">
      <dgm:prSet presAssocID="{D0AA56B8-2492-4BAB-818D-662A81A96E1B}" presName="bgRect" presStyleLbl="bgShp" presStyleIdx="0" presStyleCnt="2"/>
      <dgm:spPr/>
    </dgm:pt>
    <dgm:pt modelId="{A61AF458-74A3-4F79-BB1C-D3DD8477A54D}" type="pres">
      <dgm:prSet presAssocID="{D0AA56B8-2492-4BAB-818D-662A81A96E1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ffice Worker"/>
        </a:ext>
      </dgm:extLst>
    </dgm:pt>
    <dgm:pt modelId="{E66BD6BB-7797-4737-8AFE-CD5C6B8FE645}" type="pres">
      <dgm:prSet presAssocID="{D0AA56B8-2492-4BAB-818D-662A81A96E1B}" presName="spaceRect" presStyleCnt="0"/>
      <dgm:spPr/>
    </dgm:pt>
    <dgm:pt modelId="{A47789E8-0FD4-417E-A50D-D1F7539ECAA5}" type="pres">
      <dgm:prSet presAssocID="{D0AA56B8-2492-4BAB-818D-662A81A96E1B}" presName="parTx" presStyleLbl="revTx" presStyleIdx="0" presStyleCnt="2">
        <dgm:presLayoutVars>
          <dgm:chMax val="0"/>
          <dgm:chPref val="0"/>
        </dgm:presLayoutVars>
      </dgm:prSet>
      <dgm:spPr/>
    </dgm:pt>
    <dgm:pt modelId="{D08BDD11-8435-466D-AFF5-4398CCB2FBDD}" type="pres">
      <dgm:prSet presAssocID="{F58A6C79-90AE-4C5F-AA78-50CE2B6F705E}" presName="sibTrans" presStyleCnt="0"/>
      <dgm:spPr/>
    </dgm:pt>
    <dgm:pt modelId="{D82D48E4-6D11-49EA-BF77-A546DC530E76}" type="pres">
      <dgm:prSet presAssocID="{38436DCF-B061-46DF-BD93-F39EBE46072B}" presName="compNode" presStyleCnt="0"/>
      <dgm:spPr/>
    </dgm:pt>
    <dgm:pt modelId="{164B30E2-7A14-4FE5-91EA-F8B1E1E20562}" type="pres">
      <dgm:prSet presAssocID="{38436DCF-B061-46DF-BD93-F39EBE46072B}" presName="bgRect" presStyleLbl="bgShp" presStyleIdx="1" presStyleCnt="2"/>
      <dgm:spPr/>
    </dgm:pt>
    <dgm:pt modelId="{3F2DD6E6-9760-4C46-9718-D85325687F21}" type="pres">
      <dgm:prSet presAssocID="{38436DCF-B061-46DF-BD93-F39EBE46072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cales of Justice"/>
        </a:ext>
      </dgm:extLst>
    </dgm:pt>
    <dgm:pt modelId="{61306E5A-F8E4-4400-8F25-0DDC4E6B38F8}" type="pres">
      <dgm:prSet presAssocID="{38436DCF-B061-46DF-BD93-F39EBE46072B}" presName="spaceRect" presStyleCnt="0"/>
      <dgm:spPr/>
    </dgm:pt>
    <dgm:pt modelId="{712BC51C-AA5A-4881-8562-F7FB52734ABF}" type="pres">
      <dgm:prSet presAssocID="{38436DCF-B061-46DF-BD93-F39EBE46072B}" presName="parTx" presStyleLbl="revTx" presStyleIdx="1" presStyleCnt="2">
        <dgm:presLayoutVars>
          <dgm:chMax val="0"/>
          <dgm:chPref val="0"/>
        </dgm:presLayoutVars>
      </dgm:prSet>
      <dgm:spPr/>
    </dgm:pt>
  </dgm:ptLst>
  <dgm:cxnLst>
    <dgm:cxn modelId="{E813F72E-D753-4801-88C0-796452F3B16B}" srcId="{688A039E-822A-46AB-9DA0-81146D3DF774}" destId="{D0AA56B8-2492-4BAB-818D-662A81A96E1B}" srcOrd="0" destOrd="0" parTransId="{FE9E75E9-483F-4CB0-A02A-F23826679CFC}" sibTransId="{F58A6C79-90AE-4C5F-AA78-50CE2B6F705E}"/>
    <dgm:cxn modelId="{0DC82064-B11E-4639-A75B-EACE7CC888EC}" type="presOf" srcId="{D0AA56B8-2492-4BAB-818D-662A81A96E1B}" destId="{A47789E8-0FD4-417E-A50D-D1F7539ECAA5}" srcOrd="0" destOrd="0" presId="urn:microsoft.com/office/officeart/2018/2/layout/IconVerticalSolidList"/>
    <dgm:cxn modelId="{1DA9BC8A-CEAB-4AFF-B535-9FD286C0D1CF}" srcId="{688A039E-822A-46AB-9DA0-81146D3DF774}" destId="{38436DCF-B061-46DF-BD93-F39EBE46072B}" srcOrd="1" destOrd="0" parTransId="{06AE1E1E-C8E7-4C42-B0A5-54AE74684203}" sibTransId="{B3C4E621-40D9-4527-B981-25C77826E10B}"/>
    <dgm:cxn modelId="{DA67D1D4-82E9-4649-9B12-6B2F5F024FC5}" type="presOf" srcId="{688A039E-822A-46AB-9DA0-81146D3DF774}" destId="{F28AE6D4-740C-4D6B-AC0A-6CB353547911}" srcOrd="0" destOrd="0" presId="urn:microsoft.com/office/officeart/2018/2/layout/IconVerticalSolidList"/>
    <dgm:cxn modelId="{46198AF2-1904-4578-9F9B-D69F350DCA60}" type="presOf" srcId="{38436DCF-B061-46DF-BD93-F39EBE46072B}" destId="{712BC51C-AA5A-4881-8562-F7FB52734ABF}" srcOrd="0" destOrd="0" presId="urn:microsoft.com/office/officeart/2018/2/layout/IconVerticalSolidList"/>
    <dgm:cxn modelId="{060AE76B-C9CA-42DE-B972-0E89DBA2B41F}" type="presParOf" srcId="{F28AE6D4-740C-4D6B-AC0A-6CB353547911}" destId="{858D5F1D-1D3D-4198-A81C-336EC0E9303C}" srcOrd="0" destOrd="0" presId="urn:microsoft.com/office/officeart/2018/2/layout/IconVerticalSolidList"/>
    <dgm:cxn modelId="{7C85207B-D9DB-4A49-B14D-24420940BE42}" type="presParOf" srcId="{858D5F1D-1D3D-4198-A81C-336EC0E9303C}" destId="{443F598A-34D5-4EE3-AB09-D13E996428EB}" srcOrd="0" destOrd="0" presId="urn:microsoft.com/office/officeart/2018/2/layout/IconVerticalSolidList"/>
    <dgm:cxn modelId="{B2D36170-B52F-4486-A611-B9FAE48418D7}" type="presParOf" srcId="{858D5F1D-1D3D-4198-A81C-336EC0E9303C}" destId="{A61AF458-74A3-4F79-BB1C-D3DD8477A54D}" srcOrd="1" destOrd="0" presId="urn:microsoft.com/office/officeart/2018/2/layout/IconVerticalSolidList"/>
    <dgm:cxn modelId="{9DC73636-2BE4-4DFE-8E5F-97289726720E}" type="presParOf" srcId="{858D5F1D-1D3D-4198-A81C-336EC0E9303C}" destId="{E66BD6BB-7797-4737-8AFE-CD5C6B8FE645}" srcOrd="2" destOrd="0" presId="urn:microsoft.com/office/officeart/2018/2/layout/IconVerticalSolidList"/>
    <dgm:cxn modelId="{86139D3E-205D-46BC-BED5-2A44A5F0EA91}" type="presParOf" srcId="{858D5F1D-1D3D-4198-A81C-336EC0E9303C}" destId="{A47789E8-0FD4-417E-A50D-D1F7539ECAA5}" srcOrd="3" destOrd="0" presId="urn:microsoft.com/office/officeart/2018/2/layout/IconVerticalSolidList"/>
    <dgm:cxn modelId="{A76012A2-206B-468B-A06E-8AB8793CFA72}" type="presParOf" srcId="{F28AE6D4-740C-4D6B-AC0A-6CB353547911}" destId="{D08BDD11-8435-466D-AFF5-4398CCB2FBDD}" srcOrd="1" destOrd="0" presId="urn:microsoft.com/office/officeart/2018/2/layout/IconVerticalSolidList"/>
    <dgm:cxn modelId="{7256EA27-9B56-4E69-9FBC-BA96178521E6}" type="presParOf" srcId="{F28AE6D4-740C-4D6B-AC0A-6CB353547911}" destId="{D82D48E4-6D11-49EA-BF77-A546DC530E76}" srcOrd="2" destOrd="0" presId="urn:microsoft.com/office/officeart/2018/2/layout/IconVerticalSolidList"/>
    <dgm:cxn modelId="{6CA7FFBB-43BE-4261-8C32-3B9D6043F005}" type="presParOf" srcId="{D82D48E4-6D11-49EA-BF77-A546DC530E76}" destId="{164B30E2-7A14-4FE5-91EA-F8B1E1E20562}" srcOrd="0" destOrd="0" presId="urn:microsoft.com/office/officeart/2018/2/layout/IconVerticalSolidList"/>
    <dgm:cxn modelId="{1E1AA0D4-775E-4855-9AE5-B1E24462B2A5}" type="presParOf" srcId="{D82D48E4-6D11-49EA-BF77-A546DC530E76}" destId="{3F2DD6E6-9760-4C46-9718-D85325687F21}" srcOrd="1" destOrd="0" presId="urn:microsoft.com/office/officeart/2018/2/layout/IconVerticalSolidList"/>
    <dgm:cxn modelId="{0BE3222B-6473-4546-889F-0839929C944B}" type="presParOf" srcId="{D82D48E4-6D11-49EA-BF77-A546DC530E76}" destId="{61306E5A-F8E4-4400-8F25-0DDC4E6B38F8}" srcOrd="2" destOrd="0" presId="urn:microsoft.com/office/officeart/2018/2/layout/IconVerticalSolidList"/>
    <dgm:cxn modelId="{A324D48E-2AA2-443A-A1C6-339954174CA7}" type="presParOf" srcId="{D82D48E4-6D11-49EA-BF77-A546DC530E76}" destId="{712BC51C-AA5A-4881-8562-F7FB52734AB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D2B6243-D6C4-48D9-A238-352E400F260F}"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D291D5C-D067-4CC6-A7B5-0A52245FDA75}">
      <dgm:prSet/>
      <dgm:spPr/>
      <dgm:t>
        <a:bodyPr/>
        <a:lstStyle/>
        <a:p>
          <a:r>
            <a:rPr lang="es-MX"/>
            <a:t>Recursos: personal competente, herramientas tecnológicas, presupuesto adecuado.</a:t>
          </a:r>
          <a:endParaRPr lang="en-US"/>
        </a:p>
      </dgm:t>
    </dgm:pt>
    <dgm:pt modelId="{CD6C4FCD-1809-448A-A416-07175C8FB8D7}" type="parTrans" cxnId="{580B2110-1C8E-48B3-8AC6-225E3F74142E}">
      <dgm:prSet/>
      <dgm:spPr/>
      <dgm:t>
        <a:bodyPr/>
        <a:lstStyle/>
        <a:p>
          <a:endParaRPr lang="en-US"/>
        </a:p>
      </dgm:t>
    </dgm:pt>
    <dgm:pt modelId="{9505E94D-753F-4436-97D2-7674A9CDD888}" type="sibTrans" cxnId="{580B2110-1C8E-48B3-8AC6-225E3F74142E}">
      <dgm:prSet/>
      <dgm:spPr/>
      <dgm:t>
        <a:bodyPr/>
        <a:lstStyle/>
        <a:p>
          <a:endParaRPr lang="en-US"/>
        </a:p>
      </dgm:t>
    </dgm:pt>
    <dgm:pt modelId="{04C93A94-10AC-4C61-94DE-8E2EEF40BEC6}">
      <dgm:prSet/>
      <dgm:spPr/>
      <dgm:t>
        <a:bodyPr/>
        <a:lstStyle/>
        <a:p>
          <a:r>
            <a:rPr lang="es-MX"/>
            <a:t>Desempeño: ejecución de encargos con estándares internacionales (ISQM 1 y 2), documentación suficiente y monitoreo continuo.</a:t>
          </a:r>
          <a:endParaRPr lang="en-US"/>
        </a:p>
      </dgm:t>
    </dgm:pt>
    <dgm:pt modelId="{74F0A13B-B6C9-4729-8A89-00893CE37CCC}" type="parTrans" cxnId="{F8E70571-43B2-4B14-922D-9E53D255B515}">
      <dgm:prSet/>
      <dgm:spPr/>
      <dgm:t>
        <a:bodyPr/>
        <a:lstStyle/>
        <a:p>
          <a:endParaRPr lang="en-US"/>
        </a:p>
      </dgm:t>
    </dgm:pt>
    <dgm:pt modelId="{5FDB321C-3E39-4791-B4E8-B58CDF1E0F00}" type="sibTrans" cxnId="{F8E70571-43B2-4B14-922D-9E53D255B515}">
      <dgm:prSet/>
      <dgm:spPr/>
      <dgm:t>
        <a:bodyPr/>
        <a:lstStyle/>
        <a:p>
          <a:endParaRPr lang="en-US"/>
        </a:p>
      </dgm:t>
    </dgm:pt>
    <dgm:pt modelId="{B41879E1-E116-4E65-95E2-8201363C5BF8}" type="pres">
      <dgm:prSet presAssocID="{5D2B6243-D6C4-48D9-A238-352E400F260F}" presName="root" presStyleCnt="0">
        <dgm:presLayoutVars>
          <dgm:dir/>
          <dgm:resizeHandles val="exact"/>
        </dgm:presLayoutVars>
      </dgm:prSet>
      <dgm:spPr/>
    </dgm:pt>
    <dgm:pt modelId="{AFEA6799-DD09-4329-BBD5-168B3186796B}" type="pres">
      <dgm:prSet presAssocID="{6D291D5C-D067-4CC6-A7B5-0A52245FDA75}" presName="compNode" presStyleCnt="0"/>
      <dgm:spPr/>
    </dgm:pt>
    <dgm:pt modelId="{C1602688-D202-4F5A-B199-BA2300291687}" type="pres">
      <dgm:prSet presAssocID="{6D291D5C-D067-4CC6-A7B5-0A52245FDA75}" presName="bgRect" presStyleLbl="bgShp" presStyleIdx="0" presStyleCnt="2"/>
      <dgm:spPr/>
    </dgm:pt>
    <dgm:pt modelId="{A579CA15-FF8C-489D-B5E5-00172DE3851A}" type="pres">
      <dgm:prSet presAssocID="{6D291D5C-D067-4CC6-A7B5-0A52245FDA7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nero"/>
        </a:ext>
      </dgm:extLst>
    </dgm:pt>
    <dgm:pt modelId="{B83E270C-3251-4B18-9B47-53B7F5DD3E5F}" type="pres">
      <dgm:prSet presAssocID="{6D291D5C-D067-4CC6-A7B5-0A52245FDA75}" presName="spaceRect" presStyleCnt="0"/>
      <dgm:spPr/>
    </dgm:pt>
    <dgm:pt modelId="{C8D24BCB-ED10-4137-8C6F-E60C470C45F7}" type="pres">
      <dgm:prSet presAssocID="{6D291D5C-D067-4CC6-A7B5-0A52245FDA75}" presName="parTx" presStyleLbl="revTx" presStyleIdx="0" presStyleCnt="2">
        <dgm:presLayoutVars>
          <dgm:chMax val="0"/>
          <dgm:chPref val="0"/>
        </dgm:presLayoutVars>
      </dgm:prSet>
      <dgm:spPr/>
    </dgm:pt>
    <dgm:pt modelId="{122A2C8B-0B09-42B4-B053-5A3EB39CBE26}" type="pres">
      <dgm:prSet presAssocID="{9505E94D-753F-4436-97D2-7674A9CDD888}" presName="sibTrans" presStyleCnt="0"/>
      <dgm:spPr/>
    </dgm:pt>
    <dgm:pt modelId="{D166CEE5-6FB8-4668-A97A-8B5350DC771C}" type="pres">
      <dgm:prSet presAssocID="{04C93A94-10AC-4C61-94DE-8E2EEF40BEC6}" presName="compNode" presStyleCnt="0"/>
      <dgm:spPr/>
    </dgm:pt>
    <dgm:pt modelId="{E5FC453D-0735-4B44-95EF-FD143F2EF491}" type="pres">
      <dgm:prSet presAssocID="{04C93A94-10AC-4C61-94DE-8E2EEF40BEC6}" presName="bgRect" presStyleLbl="bgShp" presStyleIdx="1" presStyleCnt="2"/>
      <dgm:spPr/>
    </dgm:pt>
    <dgm:pt modelId="{B5849733-6D1D-4B91-B308-CE88AE7291ED}" type="pres">
      <dgm:prSet presAssocID="{04C93A94-10AC-4C61-94DE-8E2EEF40BEC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nching Diagram"/>
        </a:ext>
      </dgm:extLst>
    </dgm:pt>
    <dgm:pt modelId="{0A490BD7-93BE-489D-85C9-BE8F69EBD5FE}" type="pres">
      <dgm:prSet presAssocID="{04C93A94-10AC-4C61-94DE-8E2EEF40BEC6}" presName="spaceRect" presStyleCnt="0"/>
      <dgm:spPr/>
    </dgm:pt>
    <dgm:pt modelId="{A9D84EFF-1766-4756-B3AA-5022404EC2BF}" type="pres">
      <dgm:prSet presAssocID="{04C93A94-10AC-4C61-94DE-8E2EEF40BEC6}" presName="parTx" presStyleLbl="revTx" presStyleIdx="1" presStyleCnt="2">
        <dgm:presLayoutVars>
          <dgm:chMax val="0"/>
          <dgm:chPref val="0"/>
        </dgm:presLayoutVars>
      </dgm:prSet>
      <dgm:spPr/>
    </dgm:pt>
  </dgm:ptLst>
  <dgm:cxnLst>
    <dgm:cxn modelId="{580B2110-1C8E-48B3-8AC6-225E3F74142E}" srcId="{5D2B6243-D6C4-48D9-A238-352E400F260F}" destId="{6D291D5C-D067-4CC6-A7B5-0A52245FDA75}" srcOrd="0" destOrd="0" parTransId="{CD6C4FCD-1809-448A-A416-07175C8FB8D7}" sibTransId="{9505E94D-753F-4436-97D2-7674A9CDD888}"/>
    <dgm:cxn modelId="{F8E70571-43B2-4B14-922D-9E53D255B515}" srcId="{5D2B6243-D6C4-48D9-A238-352E400F260F}" destId="{04C93A94-10AC-4C61-94DE-8E2EEF40BEC6}" srcOrd="1" destOrd="0" parTransId="{74F0A13B-B6C9-4729-8A89-00893CE37CCC}" sibTransId="{5FDB321C-3E39-4791-B4E8-B58CDF1E0F00}"/>
    <dgm:cxn modelId="{27977682-BCE6-4372-9367-D9F6F1615362}" type="presOf" srcId="{04C93A94-10AC-4C61-94DE-8E2EEF40BEC6}" destId="{A9D84EFF-1766-4756-B3AA-5022404EC2BF}" srcOrd="0" destOrd="0" presId="urn:microsoft.com/office/officeart/2018/2/layout/IconVerticalSolidList"/>
    <dgm:cxn modelId="{F97B5EAE-EB3F-4B99-AA21-9618D293622B}" type="presOf" srcId="{5D2B6243-D6C4-48D9-A238-352E400F260F}" destId="{B41879E1-E116-4E65-95E2-8201363C5BF8}" srcOrd="0" destOrd="0" presId="urn:microsoft.com/office/officeart/2018/2/layout/IconVerticalSolidList"/>
    <dgm:cxn modelId="{81E89FE1-6DDD-4C97-8AD5-A32D38F24124}" type="presOf" srcId="{6D291D5C-D067-4CC6-A7B5-0A52245FDA75}" destId="{C8D24BCB-ED10-4137-8C6F-E60C470C45F7}" srcOrd="0" destOrd="0" presId="urn:microsoft.com/office/officeart/2018/2/layout/IconVerticalSolidList"/>
    <dgm:cxn modelId="{CF5071A7-2A86-4AFC-8634-4F175DA178E1}" type="presParOf" srcId="{B41879E1-E116-4E65-95E2-8201363C5BF8}" destId="{AFEA6799-DD09-4329-BBD5-168B3186796B}" srcOrd="0" destOrd="0" presId="urn:microsoft.com/office/officeart/2018/2/layout/IconVerticalSolidList"/>
    <dgm:cxn modelId="{7D7C7883-8C8C-4745-9D63-3C7CC7A72A18}" type="presParOf" srcId="{AFEA6799-DD09-4329-BBD5-168B3186796B}" destId="{C1602688-D202-4F5A-B199-BA2300291687}" srcOrd="0" destOrd="0" presId="urn:microsoft.com/office/officeart/2018/2/layout/IconVerticalSolidList"/>
    <dgm:cxn modelId="{A7B6E3B1-3413-47B5-98D2-41A622FD2162}" type="presParOf" srcId="{AFEA6799-DD09-4329-BBD5-168B3186796B}" destId="{A579CA15-FF8C-489D-B5E5-00172DE3851A}" srcOrd="1" destOrd="0" presId="urn:microsoft.com/office/officeart/2018/2/layout/IconVerticalSolidList"/>
    <dgm:cxn modelId="{EF53416E-3809-401B-A2A3-65656C1A257E}" type="presParOf" srcId="{AFEA6799-DD09-4329-BBD5-168B3186796B}" destId="{B83E270C-3251-4B18-9B47-53B7F5DD3E5F}" srcOrd="2" destOrd="0" presId="urn:microsoft.com/office/officeart/2018/2/layout/IconVerticalSolidList"/>
    <dgm:cxn modelId="{7F42D1B8-8597-4DF9-9A03-FD277A7354AF}" type="presParOf" srcId="{AFEA6799-DD09-4329-BBD5-168B3186796B}" destId="{C8D24BCB-ED10-4137-8C6F-E60C470C45F7}" srcOrd="3" destOrd="0" presId="urn:microsoft.com/office/officeart/2018/2/layout/IconVerticalSolidList"/>
    <dgm:cxn modelId="{2526D5FF-3ECA-40FD-8C92-9E506A7EF9E6}" type="presParOf" srcId="{B41879E1-E116-4E65-95E2-8201363C5BF8}" destId="{122A2C8B-0B09-42B4-B053-5A3EB39CBE26}" srcOrd="1" destOrd="0" presId="urn:microsoft.com/office/officeart/2018/2/layout/IconVerticalSolidList"/>
    <dgm:cxn modelId="{AF21501F-FD94-43D8-9A0D-92120C81DC9B}" type="presParOf" srcId="{B41879E1-E116-4E65-95E2-8201363C5BF8}" destId="{D166CEE5-6FB8-4668-A97A-8B5350DC771C}" srcOrd="2" destOrd="0" presId="urn:microsoft.com/office/officeart/2018/2/layout/IconVerticalSolidList"/>
    <dgm:cxn modelId="{B82E7B2B-20A8-4EC2-8B52-B438D844ABCE}" type="presParOf" srcId="{D166CEE5-6FB8-4668-A97A-8B5350DC771C}" destId="{E5FC453D-0735-4B44-95EF-FD143F2EF491}" srcOrd="0" destOrd="0" presId="urn:microsoft.com/office/officeart/2018/2/layout/IconVerticalSolidList"/>
    <dgm:cxn modelId="{600B04A6-E0D3-4BC0-8F19-F8D4144D67E7}" type="presParOf" srcId="{D166CEE5-6FB8-4668-A97A-8B5350DC771C}" destId="{B5849733-6D1D-4B91-B308-CE88AE7291ED}" srcOrd="1" destOrd="0" presId="urn:microsoft.com/office/officeart/2018/2/layout/IconVerticalSolidList"/>
    <dgm:cxn modelId="{98494820-5A0A-4607-9498-F51ED2D281F0}" type="presParOf" srcId="{D166CEE5-6FB8-4668-A97A-8B5350DC771C}" destId="{0A490BD7-93BE-489D-85C9-BE8F69EBD5FE}" srcOrd="2" destOrd="0" presId="urn:microsoft.com/office/officeart/2018/2/layout/IconVerticalSolidList"/>
    <dgm:cxn modelId="{3B60934D-F3B4-417C-99B0-E824B4488F5F}" type="presParOf" srcId="{D166CEE5-6FB8-4668-A97A-8B5350DC771C}" destId="{A9D84EFF-1766-4756-B3AA-5022404EC2B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08B8630D-1B52-4FF1-92D6-A404F264A25E}"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753A670E-51A3-43FB-B31C-D9625A0AF1BC}">
      <dgm:prSet/>
      <dgm:spPr/>
      <dgm:t>
        <a:bodyPr/>
        <a:lstStyle/>
        <a:p>
          <a:r>
            <a:rPr lang="es-MX"/>
            <a:t>La independencia es un principio esencial de la auditoría y el comité debe garantizarla mediante:</a:t>
          </a:r>
          <a:endParaRPr lang="en-US"/>
        </a:p>
      </dgm:t>
    </dgm:pt>
    <dgm:pt modelId="{528E4E7C-DEA6-403D-ABA0-3A7A74419A95}" type="parTrans" cxnId="{6EF52129-20AF-4C42-AC54-5A2A0E68D6F5}">
      <dgm:prSet/>
      <dgm:spPr/>
      <dgm:t>
        <a:bodyPr/>
        <a:lstStyle/>
        <a:p>
          <a:endParaRPr lang="en-US"/>
        </a:p>
      </dgm:t>
    </dgm:pt>
    <dgm:pt modelId="{5F9CCD79-B9FA-4885-9058-EBE5CCF9E81D}" type="sibTrans" cxnId="{6EF52129-20AF-4C42-AC54-5A2A0E68D6F5}">
      <dgm:prSet/>
      <dgm:spPr/>
      <dgm:t>
        <a:bodyPr/>
        <a:lstStyle/>
        <a:p>
          <a:endParaRPr lang="en-US"/>
        </a:p>
      </dgm:t>
    </dgm:pt>
    <dgm:pt modelId="{CA47E093-8BB5-4FEA-B65C-2BD1A60A62A4}">
      <dgm:prSet/>
      <dgm:spPr/>
      <dgm:t>
        <a:bodyPr/>
        <a:lstStyle/>
        <a:p>
          <a:r>
            <a:rPr lang="es-MX" b="1"/>
            <a:t>1. Políticas de independencia y ética</a:t>
          </a:r>
          <a:endParaRPr lang="en-US"/>
        </a:p>
      </dgm:t>
    </dgm:pt>
    <dgm:pt modelId="{48D86631-9F65-4B61-993B-8F07BCD76405}" type="parTrans" cxnId="{3090844A-A922-4C40-8822-715E39B07EC1}">
      <dgm:prSet/>
      <dgm:spPr/>
      <dgm:t>
        <a:bodyPr/>
        <a:lstStyle/>
        <a:p>
          <a:endParaRPr lang="en-US"/>
        </a:p>
      </dgm:t>
    </dgm:pt>
    <dgm:pt modelId="{75F3D08C-1987-42A6-8E9C-51812C258C35}" type="sibTrans" cxnId="{3090844A-A922-4C40-8822-715E39B07EC1}">
      <dgm:prSet/>
      <dgm:spPr/>
      <dgm:t>
        <a:bodyPr/>
        <a:lstStyle/>
        <a:p>
          <a:endParaRPr lang="en-US"/>
        </a:p>
      </dgm:t>
    </dgm:pt>
    <dgm:pt modelId="{F52B5278-D153-4CE3-99FC-8ADFF12DB16A}">
      <dgm:prSet/>
      <dgm:spPr/>
      <dgm:t>
        <a:bodyPr/>
        <a:lstStyle/>
        <a:p>
          <a:r>
            <a:rPr lang="es-MX"/>
            <a:t>Declaraciones anuales de independencia firmadas por los auditores.</a:t>
          </a:r>
          <a:endParaRPr lang="en-US"/>
        </a:p>
      </dgm:t>
    </dgm:pt>
    <dgm:pt modelId="{8E1E037E-8CA1-4076-A9C0-EC09CCF21888}" type="parTrans" cxnId="{8FD3F427-0309-4E78-8069-40EF2C6E1BC7}">
      <dgm:prSet/>
      <dgm:spPr/>
      <dgm:t>
        <a:bodyPr/>
        <a:lstStyle/>
        <a:p>
          <a:endParaRPr lang="en-US"/>
        </a:p>
      </dgm:t>
    </dgm:pt>
    <dgm:pt modelId="{055E6026-FCDA-41BD-9EF3-4C4FDFBEA43B}" type="sibTrans" cxnId="{8FD3F427-0309-4E78-8069-40EF2C6E1BC7}">
      <dgm:prSet/>
      <dgm:spPr/>
      <dgm:t>
        <a:bodyPr/>
        <a:lstStyle/>
        <a:p>
          <a:endParaRPr lang="en-US"/>
        </a:p>
      </dgm:t>
    </dgm:pt>
    <dgm:pt modelId="{AEC189BC-3F6E-4535-9F8C-B2280CB61DD3}">
      <dgm:prSet/>
      <dgm:spPr/>
      <dgm:t>
        <a:bodyPr/>
        <a:lstStyle/>
        <a:p>
          <a:r>
            <a:rPr lang="es-MX"/>
            <a:t>Cumplimiento del Código de Ética del IESBA (integridad, objetividad, independencia).</a:t>
          </a:r>
          <a:endParaRPr lang="en-US"/>
        </a:p>
      </dgm:t>
    </dgm:pt>
    <dgm:pt modelId="{F6B11032-15E9-4F5E-8107-24DBD525ED43}" type="parTrans" cxnId="{7A828124-0EFA-41FA-9003-7B050F2AA9AA}">
      <dgm:prSet/>
      <dgm:spPr/>
      <dgm:t>
        <a:bodyPr/>
        <a:lstStyle/>
        <a:p>
          <a:endParaRPr lang="en-US"/>
        </a:p>
      </dgm:t>
    </dgm:pt>
    <dgm:pt modelId="{9B5C5EEB-2525-469C-A049-181B6D238746}" type="sibTrans" cxnId="{7A828124-0EFA-41FA-9003-7B050F2AA9AA}">
      <dgm:prSet/>
      <dgm:spPr/>
      <dgm:t>
        <a:bodyPr/>
        <a:lstStyle/>
        <a:p>
          <a:endParaRPr lang="en-US"/>
        </a:p>
      </dgm:t>
    </dgm:pt>
    <dgm:pt modelId="{FCBC9E57-F53B-4F75-841D-ADFBB892EAC1}" type="pres">
      <dgm:prSet presAssocID="{08B8630D-1B52-4FF1-92D6-A404F264A25E}" presName="vert0" presStyleCnt="0">
        <dgm:presLayoutVars>
          <dgm:dir/>
          <dgm:animOne val="branch"/>
          <dgm:animLvl val="lvl"/>
        </dgm:presLayoutVars>
      </dgm:prSet>
      <dgm:spPr/>
    </dgm:pt>
    <dgm:pt modelId="{E1554D59-3C9A-4CF2-B83C-E17BBEA5796D}" type="pres">
      <dgm:prSet presAssocID="{753A670E-51A3-43FB-B31C-D9625A0AF1BC}" presName="thickLine" presStyleLbl="alignNode1" presStyleIdx="0" presStyleCnt="4"/>
      <dgm:spPr/>
    </dgm:pt>
    <dgm:pt modelId="{129E342D-0925-4BE5-9CE8-91AFED3F57B1}" type="pres">
      <dgm:prSet presAssocID="{753A670E-51A3-43FB-B31C-D9625A0AF1BC}" presName="horz1" presStyleCnt="0"/>
      <dgm:spPr/>
    </dgm:pt>
    <dgm:pt modelId="{20BC9F8E-A27F-48C6-9DB4-DB54F010C494}" type="pres">
      <dgm:prSet presAssocID="{753A670E-51A3-43FB-B31C-D9625A0AF1BC}" presName="tx1" presStyleLbl="revTx" presStyleIdx="0" presStyleCnt="4"/>
      <dgm:spPr/>
    </dgm:pt>
    <dgm:pt modelId="{819220D2-A580-482E-8FC8-6423EA9B1152}" type="pres">
      <dgm:prSet presAssocID="{753A670E-51A3-43FB-B31C-D9625A0AF1BC}" presName="vert1" presStyleCnt="0"/>
      <dgm:spPr/>
    </dgm:pt>
    <dgm:pt modelId="{A58703D9-5450-4ED5-AD0F-BA18C3C9CF6D}" type="pres">
      <dgm:prSet presAssocID="{CA47E093-8BB5-4FEA-B65C-2BD1A60A62A4}" presName="thickLine" presStyleLbl="alignNode1" presStyleIdx="1" presStyleCnt="4"/>
      <dgm:spPr/>
    </dgm:pt>
    <dgm:pt modelId="{97C51633-7D36-47D7-85DB-06EAEC5BE68F}" type="pres">
      <dgm:prSet presAssocID="{CA47E093-8BB5-4FEA-B65C-2BD1A60A62A4}" presName="horz1" presStyleCnt="0"/>
      <dgm:spPr/>
    </dgm:pt>
    <dgm:pt modelId="{5D544BD2-36D0-4741-9DC2-A1479D621DB4}" type="pres">
      <dgm:prSet presAssocID="{CA47E093-8BB5-4FEA-B65C-2BD1A60A62A4}" presName="tx1" presStyleLbl="revTx" presStyleIdx="1" presStyleCnt="4"/>
      <dgm:spPr/>
    </dgm:pt>
    <dgm:pt modelId="{1E2F7A59-5BB7-4507-B174-59ED498B6D61}" type="pres">
      <dgm:prSet presAssocID="{CA47E093-8BB5-4FEA-B65C-2BD1A60A62A4}" presName="vert1" presStyleCnt="0"/>
      <dgm:spPr/>
    </dgm:pt>
    <dgm:pt modelId="{090F402C-5E71-4876-8D00-1E1447C0C6C7}" type="pres">
      <dgm:prSet presAssocID="{F52B5278-D153-4CE3-99FC-8ADFF12DB16A}" presName="thickLine" presStyleLbl="alignNode1" presStyleIdx="2" presStyleCnt="4"/>
      <dgm:spPr/>
    </dgm:pt>
    <dgm:pt modelId="{8C6DF690-B7DC-4669-81F7-2AB2E1BA7F64}" type="pres">
      <dgm:prSet presAssocID="{F52B5278-D153-4CE3-99FC-8ADFF12DB16A}" presName="horz1" presStyleCnt="0"/>
      <dgm:spPr/>
    </dgm:pt>
    <dgm:pt modelId="{D1D14C60-6D81-4BF9-96CD-266CDD9A62D4}" type="pres">
      <dgm:prSet presAssocID="{F52B5278-D153-4CE3-99FC-8ADFF12DB16A}" presName="tx1" presStyleLbl="revTx" presStyleIdx="2" presStyleCnt="4"/>
      <dgm:spPr/>
    </dgm:pt>
    <dgm:pt modelId="{EECE08A9-A221-4C6F-9E4C-1CB51493F7C7}" type="pres">
      <dgm:prSet presAssocID="{F52B5278-D153-4CE3-99FC-8ADFF12DB16A}" presName="vert1" presStyleCnt="0"/>
      <dgm:spPr/>
    </dgm:pt>
    <dgm:pt modelId="{33B4FA6C-252D-4F04-861A-BF85D7E88358}" type="pres">
      <dgm:prSet presAssocID="{AEC189BC-3F6E-4535-9F8C-B2280CB61DD3}" presName="thickLine" presStyleLbl="alignNode1" presStyleIdx="3" presStyleCnt="4"/>
      <dgm:spPr/>
    </dgm:pt>
    <dgm:pt modelId="{9A6E62CB-C2E4-4B30-A291-BB0E88F36546}" type="pres">
      <dgm:prSet presAssocID="{AEC189BC-3F6E-4535-9F8C-B2280CB61DD3}" presName="horz1" presStyleCnt="0"/>
      <dgm:spPr/>
    </dgm:pt>
    <dgm:pt modelId="{DB988E75-718B-40A5-A088-43E3BDFAD998}" type="pres">
      <dgm:prSet presAssocID="{AEC189BC-3F6E-4535-9F8C-B2280CB61DD3}" presName="tx1" presStyleLbl="revTx" presStyleIdx="3" presStyleCnt="4"/>
      <dgm:spPr/>
    </dgm:pt>
    <dgm:pt modelId="{C8A9CC56-D3EC-407A-9E80-DF8A70B9BA50}" type="pres">
      <dgm:prSet presAssocID="{AEC189BC-3F6E-4535-9F8C-B2280CB61DD3}" presName="vert1" presStyleCnt="0"/>
      <dgm:spPr/>
    </dgm:pt>
  </dgm:ptLst>
  <dgm:cxnLst>
    <dgm:cxn modelId="{7A828124-0EFA-41FA-9003-7B050F2AA9AA}" srcId="{08B8630D-1B52-4FF1-92D6-A404F264A25E}" destId="{AEC189BC-3F6E-4535-9F8C-B2280CB61DD3}" srcOrd="3" destOrd="0" parTransId="{F6B11032-15E9-4F5E-8107-24DBD525ED43}" sibTransId="{9B5C5EEB-2525-469C-A049-181B6D238746}"/>
    <dgm:cxn modelId="{8FD3F427-0309-4E78-8069-40EF2C6E1BC7}" srcId="{08B8630D-1B52-4FF1-92D6-A404F264A25E}" destId="{F52B5278-D153-4CE3-99FC-8ADFF12DB16A}" srcOrd="2" destOrd="0" parTransId="{8E1E037E-8CA1-4076-A9C0-EC09CCF21888}" sibTransId="{055E6026-FCDA-41BD-9EF3-4C4FDFBEA43B}"/>
    <dgm:cxn modelId="{6EF52129-20AF-4C42-AC54-5A2A0E68D6F5}" srcId="{08B8630D-1B52-4FF1-92D6-A404F264A25E}" destId="{753A670E-51A3-43FB-B31C-D9625A0AF1BC}" srcOrd="0" destOrd="0" parTransId="{528E4E7C-DEA6-403D-ABA0-3A7A74419A95}" sibTransId="{5F9CCD79-B9FA-4885-9058-EBE5CCF9E81D}"/>
    <dgm:cxn modelId="{3090844A-A922-4C40-8822-715E39B07EC1}" srcId="{08B8630D-1B52-4FF1-92D6-A404F264A25E}" destId="{CA47E093-8BB5-4FEA-B65C-2BD1A60A62A4}" srcOrd="1" destOrd="0" parTransId="{48D86631-9F65-4B61-993B-8F07BCD76405}" sibTransId="{75F3D08C-1987-42A6-8E9C-51812C258C35}"/>
    <dgm:cxn modelId="{B81E5B76-DE14-46A4-A0B2-E44632DA0391}" type="presOf" srcId="{AEC189BC-3F6E-4535-9F8C-B2280CB61DD3}" destId="{DB988E75-718B-40A5-A088-43E3BDFAD998}" srcOrd="0" destOrd="0" presId="urn:microsoft.com/office/officeart/2008/layout/LinedList"/>
    <dgm:cxn modelId="{7011B492-4D1D-494B-9D18-02FA1F4E462A}" type="presOf" srcId="{F52B5278-D153-4CE3-99FC-8ADFF12DB16A}" destId="{D1D14C60-6D81-4BF9-96CD-266CDD9A62D4}" srcOrd="0" destOrd="0" presId="urn:microsoft.com/office/officeart/2008/layout/LinedList"/>
    <dgm:cxn modelId="{128FE3AD-D11A-4C13-9104-7CA4A912748D}" type="presOf" srcId="{753A670E-51A3-43FB-B31C-D9625A0AF1BC}" destId="{20BC9F8E-A27F-48C6-9DB4-DB54F010C494}" srcOrd="0" destOrd="0" presId="urn:microsoft.com/office/officeart/2008/layout/LinedList"/>
    <dgm:cxn modelId="{634E63B6-4EE6-4276-8586-022CB17FAC75}" type="presOf" srcId="{CA47E093-8BB5-4FEA-B65C-2BD1A60A62A4}" destId="{5D544BD2-36D0-4741-9DC2-A1479D621DB4}" srcOrd="0" destOrd="0" presId="urn:microsoft.com/office/officeart/2008/layout/LinedList"/>
    <dgm:cxn modelId="{C92832F0-B2C6-4788-BE11-AA1F5E844FC6}" type="presOf" srcId="{08B8630D-1B52-4FF1-92D6-A404F264A25E}" destId="{FCBC9E57-F53B-4F75-841D-ADFBB892EAC1}" srcOrd="0" destOrd="0" presId="urn:microsoft.com/office/officeart/2008/layout/LinedList"/>
    <dgm:cxn modelId="{A5ECB288-5F60-4BC7-B197-E69EEE6DBB13}" type="presParOf" srcId="{FCBC9E57-F53B-4F75-841D-ADFBB892EAC1}" destId="{E1554D59-3C9A-4CF2-B83C-E17BBEA5796D}" srcOrd="0" destOrd="0" presId="urn:microsoft.com/office/officeart/2008/layout/LinedList"/>
    <dgm:cxn modelId="{F8A7AAA2-AF5F-4C2B-A630-C411CAAE59A5}" type="presParOf" srcId="{FCBC9E57-F53B-4F75-841D-ADFBB892EAC1}" destId="{129E342D-0925-4BE5-9CE8-91AFED3F57B1}" srcOrd="1" destOrd="0" presId="urn:microsoft.com/office/officeart/2008/layout/LinedList"/>
    <dgm:cxn modelId="{6372F3B2-23E3-4441-9651-96CCA23DDBD2}" type="presParOf" srcId="{129E342D-0925-4BE5-9CE8-91AFED3F57B1}" destId="{20BC9F8E-A27F-48C6-9DB4-DB54F010C494}" srcOrd="0" destOrd="0" presId="urn:microsoft.com/office/officeart/2008/layout/LinedList"/>
    <dgm:cxn modelId="{CD155B77-D0A5-4C79-9B2D-202C9BD930DC}" type="presParOf" srcId="{129E342D-0925-4BE5-9CE8-91AFED3F57B1}" destId="{819220D2-A580-482E-8FC8-6423EA9B1152}" srcOrd="1" destOrd="0" presId="urn:microsoft.com/office/officeart/2008/layout/LinedList"/>
    <dgm:cxn modelId="{BD1787B5-13DF-47BD-B30D-B519E78C9FE0}" type="presParOf" srcId="{FCBC9E57-F53B-4F75-841D-ADFBB892EAC1}" destId="{A58703D9-5450-4ED5-AD0F-BA18C3C9CF6D}" srcOrd="2" destOrd="0" presId="urn:microsoft.com/office/officeart/2008/layout/LinedList"/>
    <dgm:cxn modelId="{A9704DB4-DE79-4631-99D2-5B47822C34F0}" type="presParOf" srcId="{FCBC9E57-F53B-4F75-841D-ADFBB892EAC1}" destId="{97C51633-7D36-47D7-85DB-06EAEC5BE68F}" srcOrd="3" destOrd="0" presId="urn:microsoft.com/office/officeart/2008/layout/LinedList"/>
    <dgm:cxn modelId="{0141FE2B-B308-4A8B-8CC0-CC2CAE536BC8}" type="presParOf" srcId="{97C51633-7D36-47D7-85DB-06EAEC5BE68F}" destId="{5D544BD2-36D0-4741-9DC2-A1479D621DB4}" srcOrd="0" destOrd="0" presId="urn:microsoft.com/office/officeart/2008/layout/LinedList"/>
    <dgm:cxn modelId="{6835602D-5F8B-4603-982C-AD813989435C}" type="presParOf" srcId="{97C51633-7D36-47D7-85DB-06EAEC5BE68F}" destId="{1E2F7A59-5BB7-4507-B174-59ED498B6D61}" srcOrd="1" destOrd="0" presId="urn:microsoft.com/office/officeart/2008/layout/LinedList"/>
    <dgm:cxn modelId="{1BDA861A-D28C-4C0B-A87D-B2B590BF33A8}" type="presParOf" srcId="{FCBC9E57-F53B-4F75-841D-ADFBB892EAC1}" destId="{090F402C-5E71-4876-8D00-1E1447C0C6C7}" srcOrd="4" destOrd="0" presId="urn:microsoft.com/office/officeart/2008/layout/LinedList"/>
    <dgm:cxn modelId="{CE733E48-502F-494F-8F40-2BCA1DC41A70}" type="presParOf" srcId="{FCBC9E57-F53B-4F75-841D-ADFBB892EAC1}" destId="{8C6DF690-B7DC-4669-81F7-2AB2E1BA7F64}" srcOrd="5" destOrd="0" presId="urn:microsoft.com/office/officeart/2008/layout/LinedList"/>
    <dgm:cxn modelId="{3657FAC3-8AFA-47AD-B4C4-BFC7C0DC65BF}" type="presParOf" srcId="{8C6DF690-B7DC-4669-81F7-2AB2E1BA7F64}" destId="{D1D14C60-6D81-4BF9-96CD-266CDD9A62D4}" srcOrd="0" destOrd="0" presId="urn:microsoft.com/office/officeart/2008/layout/LinedList"/>
    <dgm:cxn modelId="{B24C990A-5783-4170-9F84-E2DB928070BB}" type="presParOf" srcId="{8C6DF690-B7DC-4669-81F7-2AB2E1BA7F64}" destId="{EECE08A9-A221-4C6F-9E4C-1CB51493F7C7}" srcOrd="1" destOrd="0" presId="urn:microsoft.com/office/officeart/2008/layout/LinedList"/>
    <dgm:cxn modelId="{BD67068E-C259-4E64-A68A-240E9E772325}" type="presParOf" srcId="{FCBC9E57-F53B-4F75-841D-ADFBB892EAC1}" destId="{33B4FA6C-252D-4F04-861A-BF85D7E88358}" srcOrd="6" destOrd="0" presId="urn:microsoft.com/office/officeart/2008/layout/LinedList"/>
    <dgm:cxn modelId="{1CB6D017-AEA6-4356-A73D-71A1A79A0F06}" type="presParOf" srcId="{FCBC9E57-F53B-4F75-841D-ADFBB892EAC1}" destId="{9A6E62CB-C2E4-4B30-A291-BB0E88F36546}" srcOrd="7" destOrd="0" presId="urn:microsoft.com/office/officeart/2008/layout/LinedList"/>
    <dgm:cxn modelId="{66D25D6B-F4F1-4816-8EF2-365D4B6B3FE1}" type="presParOf" srcId="{9A6E62CB-C2E4-4B30-A291-BB0E88F36546}" destId="{DB988E75-718B-40A5-A088-43E3BDFAD998}" srcOrd="0" destOrd="0" presId="urn:microsoft.com/office/officeart/2008/layout/LinedList"/>
    <dgm:cxn modelId="{313F0CDE-C9C2-4176-8991-FC02EA570CEF}" type="presParOf" srcId="{9A6E62CB-C2E4-4B30-A291-BB0E88F36546}" destId="{C8A9CC56-D3EC-407A-9E80-DF8A70B9BA5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AFE5486A-17FD-4950-8D0A-37E534C6787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6BFC276-5EE6-4DE7-8170-D2F0A9C65048}">
      <dgm:prSet/>
      <dgm:spPr/>
      <dgm:t>
        <a:bodyPr/>
        <a:lstStyle/>
        <a:p>
          <a:r>
            <a:rPr lang="es-MX" b="1"/>
            <a:t>2. Rotación de auditores</a:t>
          </a:r>
          <a:endParaRPr lang="en-US"/>
        </a:p>
      </dgm:t>
    </dgm:pt>
    <dgm:pt modelId="{0E714285-7D83-484B-B35D-C073875A8078}" type="parTrans" cxnId="{EC9D66D8-660C-4BAA-B016-8D7FDD9529EA}">
      <dgm:prSet/>
      <dgm:spPr/>
      <dgm:t>
        <a:bodyPr/>
        <a:lstStyle/>
        <a:p>
          <a:endParaRPr lang="en-US"/>
        </a:p>
      </dgm:t>
    </dgm:pt>
    <dgm:pt modelId="{66A81433-479B-4B40-884B-13BAD115CE2D}" type="sibTrans" cxnId="{EC9D66D8-660C-4BAA-B016-8D7FDD9529EA}">
      <dgm:prSet/>
      <dgm:spPr/>
      <dgm:t>
        <a:bodyPr/>
        <a:lstStyle/>
        <a:p>
          <a:endParaRPr lang="en-US"/>
        </a:p>
      </dgm:t>
    </dgm:pt>
    <dgm:pt modelId="{1FDC5F9C-A6A0-4051-B701-0A3C999C3182}">
      <dgm:prSet/>
      <dgm:spPr/>
      <dgm:t>
        <a:bodyPr/>
        <a:lstStyle/>
        <a:p>
          <a:r>
            <a:rPr lang="es-MX"/>
            <a:t>Rotación periódica de socios y equipos en encargos de alta relevancia.</a:t>
          </a:r>
          <a:endParaRPr lang="en-US"/>
        </a:p>
      </dgm:t>
    </dgm:pt>
    <dgm:pt modelId="{A133F2AF-59BE-4FCD-A655-CB1FD8A3C00E}" type="parTrans" cxnId="{E4CC8AD0-AFC5-452A-9C6E-6B72157240F9}">
      <dgm:prSet/>
      <dgm:spPr/>
      <dgm:t>
        <a:bodyPr/>
        <a:lstStyle/>
        <a:p>
          <a:endParaRPr lang="en-US"/>
        </a:p>
      </dgm:t>
    </dgm:pt>
    <dgm:pt modelId="{8A0414F9-1085-4AFC-97A4-017DD0180FE7}" type="sibTrans" cxnId="{E4CC8AD0-AFC5-452A-9C6E-6B72157240F9}">
      <dgm:prSet/>
      <dgm:spPr/>
      <dgm:t>
        <a:bodyPr/>
        <a:lstStyle/>
        <a:p>
          <a:endParaRPr lang="en-US"/>
        </a:p>
      </dgm:t>
    </dgm:pt>
    <dgm:pt modelId="{D1613C12-D802-4602-9F7A-B0BCD6DDD79D}">
      <dgm:prSet/>
      <dgm:spPr/>
      <dgm:t>
        <a:bodyPr/>
        <a:lstStyle/>
        <a:p>
          <a:r>
            <a:rPr lang="es-MX"/>
            <a:t>Evita familiaridad excesiva con la administración.</a:t>
          </a:r>
          <a:endParaRPr lang="en-US"/>
        </a:p>
      </dgm:t>
    </dgm:pt>
    <dgm:pt modelId="{AE898965-E4F1-43EE-81FF-73BFBF1D2D8C}" type="parTrans" cxnId="{94E09AA1-B903-4B71-AFD1-562F00D3CAC0}">
      <dgm:prSet/>
      <dgm:spPr/>
      <dgm:t>
        <a:bodyPr/>
        <a:lstStyle/>
        <a:p>
          <a:endParaRPr lang="en-US"/>
        </a:p>
      </dgm:t>
    </dgm:pt>
    <dgm:pt modelId="{756DD6F2-45B9-4E14-B2AA-34F2BC796082}" type="sibTrans" cxnId="{94E09AA1-B903-4B71-AFD1-562F00D3CAC0}">
      <dgm:prSet/>
      <dgm:spPr/>
      <dgm:t>
        <a:bodyPr/>
        <a:lstStyle/>
        <a:p>
          <a:endParaRPr lang="en-US"/>
        </a:p>
      </dgm:t>
    </dgm:pt>
    <dgm:pt modelId="{58625337-4085-44D5-AC64-D189176766BC}" type="pres">
      <dgm:prSet presAssocID="{AFE5486A-17FD-4950-8D0A-37E534C67878}" presName="linear" presStyleCnt="0">
        <dgm:presLayoutVars>
          <dgm:animLvl val="lvl"/>
          <dgm:resizeHandles val="exact"/>
        </dgm:presLayoutVars>
      </dgm:prSet>
      <dgm:spPr/>
    </dgm:pt>
    <dgm:pt modelId="{08E19440-4F82-446B-BDB2-1E226F2BAC4D}" type="pres">
      <dgm:prSet presAssocID="{66BFC276-5EE6-4DE7-8170-D2F0A9C65048}" presName="parentText" presStyleLbl="node1" presStyleIdx="0" presStyleCnt="1">
        <dgm:presLayoutVars>
          <dgm:chMax val="0"/>
          <dgm:bulletEnabled val="1"/>
        </dgm:presLayoutVars>
      </dgm:prSet>
      <dgm:spPr/>
    </dgm:pt>
    <dgm:pt modelId="{B29D60C8-8A3D-430B-8759-47921483E56A}" type="pres">
      <dgm:prSet presAssocID="{66BFC276-5EE6-4DE7-8170-D2F0A9C65048}" presName="childText" presStyleLbl="revTx" presStyleIdx="0" presStyleCnt="1">
        <dgm:presLayoutVars>
          <dgm:bulletEnabled val="1"/>
        </dgm:presLayoutVars>
      </dgm:prSet>
      <dgm:spPr/>
    </dgm:pt>
  </dgm:ptLst>
  <dgm:cxnLst>
    <dgm:cxn modelId="{8F2F3035-0F4F-46FC-81A9-3B8BFB84618B}" type="presOf" srcId="{66BFC276-5EE6-4DE7-8170-D2F0A9C65048}" destId="{08E19440-4F82-446B-BDB2-1E226F2BAC4D}" srcOrd="0" destOrd="0" presId="urn:microsoft.com/office/officeart/2005/8/layout/vList2"/>
    <dgm:cxn modelId="{36704242-11BE-44D2-8CC9-914F1FDEE9CE}" type="presOf" srcId="{AFE5486A-17FD-4950-8D0A-37E534C67878}" destId="{58625337-4085-44D5-AC64-D189176766BC}" srcOrd="0" destOrd="0" presId="urn:microsoft.com/office/officeart/2005/8/layout/vList2"/>
    <dgm:cxn modelId="{94E09AA1-B903-4B71-AFD1-562F00D3CAC0}" srcId="{66BFC276-5EE6-4DE7-8170-D2F0A9C65048}" destId="{D1613C12-D802-4602-9F7A-B0BCD6DDD79D}" srcOrd="1" destOrd="0" parTransId="{AE898965-E4F1-43EE-81FF-73BFBF1D2D8C}" sibTransId="{756DD6F2-45B9-4E14-B2AA-34F2BC796082}"/>
    <dgm:cxn modelId="{9D6147A6-30AA-409F-BB33-956699BF48FD}" type="presOf" srcId="{1FDC5F9C-A6A0-4051-B701-0A3C999C3182}" destId="{B29D60C8-8A3D-430B-8759-47921483E56A}" srcOrd="0" destOrd="0" presId="urn:microsoft.com/office/officeart/2005/8/layout/vList2"/>
    <dgm:cxn modelId="{8DCAD1AA-574E-4CF6-B7E9-957F3955C8DD}" type="presOf" srcId="{D1613C12-D802-4602-9F7A-B0BCD6DDD79D}" destId="{B29D60C8-8A3D-430B-8759-47921483E56A}" srcOrd="0" destOrd="1" presId="urn:microsoft.com/office/officeart/2005/8/layout/vList2"/>
    <dgm:cxn modelId="{E4CC8AD0-AFC5-452A-9C6E-6B72157240F9}" srcId="{66BFC276-5EE6-4DE7-8170-D2F0A9C65048}" destId="{1FDC5F9C-A6A0-4051-B701-0A3C999C3182}" srcOrd="0" destOrd="0" parTransId="{A133F2AF-59BE-4FCD-A655-CB1FD8A3C00E}" sibTransId="{8A0414F9-1085-4AFC-97A4-017DD0180FE7}"/>
    <dgm:cxn modelId="{EC9D66D8-660C-4BAA-B016-8D7FDD9529EA}" srcId="{AFE5486A-17FD-4950-8D0A-37E534C67878}" destId="{66BFC276-5EE6-4DE7-8170-D2F0A9C65048}" srcOrd="0" destOrd="0" parTransId="{0E714285-7D83-484B-B35D-C073875A8078}" sibTransId="{66A81433-479B-4B40-884B-13BAD115CE2D}"/>
    <dgm:cxn modelId="{3F334F07-A0B5-4318-958E-61D31D2EE53E}" type="presParOf" srcId="{58625337-4085-44D5-AC64-D189176766BC}" destId="{08E19440-4F82-446B-BDB2-1E226F2BAC4D}" srcOrd="0" destOrd="0" presId="urn:microsoft.com/office/officeart/2005/8/layout/vList2"/>
    <dgm:cxn modelId="{F6148C9A-4840-454F-8C73-2BF1456C5741}" type="presParOf" srcId="{58625337-4085-44D5-AC64-D189176766BC}" destId="{B29D60C8-8A3D-430B-8759-47921483E56A}"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4CA274D7-5A91-44B7-AC6A-2BBA2475C470}"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6E472A1E-D731-42CF-A20A-CD11FC71CE85}">
      <dgm:prSet/>
      <dgm:spPr/>
      <dgm:t>
        <a:bodyPr/>
        <a:lstStyle/>
        <a:p>
          <a:r>
            <a:rPr lang="es-MX" b="1"/>
            <a:t>3. Segregación de funciones</a:t>
          </a:r>
          <a:endParaRPr lang="en-US"/>
        </a:p>
      </dgm:t>
    </dgm:pt>
    <dgm:pt modelId="{99620F20-EA59-43B0-BA91-54B61DD9768F}" type="parTrans" cxnId="{BDD05383-8DAF-4BBB-9AFE-D008ED320B48}">
      <dgm:prSet/>
      <dgm:spPr/>
      <dgm:t>
        <a:bodyPr/>
        <a:lstStyle/>
        <a:p>
          <a:endParaRPr lang="en-US"/>
        </a:p>
      </dgm:t>
    </dgm:pt>
    <dgm:pt modelId="{023B8D4F-7B25-4C36-B977-961E02CC8B4B}" type="sibTrans" cxnId="{BDD05383-8DAF-4BBB-9AFE-D008ED320B48}">
      <dgm:prSet/>
      <dgm:spPr/>
      <dgm:t>
        <a:bodyPr/>
        <a:lstStyle/>
        <a:p>
          <a:endParaRPr lang="en-US"/>
        </a:p>
      </dgm:t>
    </dgm:pt>
    <dgm:pt modelId="{BD41CB8B-C984-4A6B-90DF-F4AE0806FA06}">
      <dgm:prSet/>
      <dgm:spPr/>
      <dgm:t>
        <a:bodyPr/>
        <a:lstStyle/>
        <a:p>
          <a:r>
            <a:rPr lang="es-MX" dirty="0"/>
            <a:t>El auditor no puede participar en decisiones operativas ni en la preparación de la información que audita.</a:t>
          </a:r>
          <a:endParaRPr lang="en-US" dirty="0"/>
        </a:p>
      </dgm:t>
    </dgm:pt>
    <dgm:pt modelId="{B235B68C-1DAE-4B4F-A5B7-9BD4CF9CED55}" type="parTrans" cxnId="{A785BAA7-21FE-451E-B575-26ED23356938}">
      <dgm:prSet/>
      <dgm:spPr/>
      <dgm:t>
        <a:bodyPr/>
        <a:lstStyle/>
        <a:p>
          <a:endParaRPr lang="en-US"/>
        </a:p>
      </dgm:t>
    </dgm:pt>
    <dgm:pt modelId="{65E3545C-E4F0-4324-9055-0961F26059C9}" type="sibTrans" cxnId="{A785BAA7-21FE-451E-B575-26ED23356938}">
      <dgm:prSet/>
      <dgm:spPr/>
      <dgm:t>
        <a:bodyPr/>
        <a:lstStyle/>
        <a:p>
          <a:endParaRPr lang="en-US"/>
        </a:p>
      </dgm:t>
    </dgm:pt>
    <dgm:pt modelId="{4E29ADFE-B639-4633-BA6A-34E4E9CC4DB9}" type="pres">
      <dgm:prSet presAssocID="{4CA274D7-5A91-44B7-AC6A-2BBA2475C470}" presName="linear" presStyleCnt="0">
        <dgm:presLayoutVars>
          <dgm:animLvl val="lvl"/>
          <dgm:resizeHandles val="exact"/>
        </dgm:presLayoutVars>
      </dgm:prSet>
      <dgm:spPr/>
    </dgm:pt>
    <dgm:pt modelId="{4E1085B0-26B9-4A8A-B9B8-1B022BF88D7C}" type="pres">
      <dgm:prSet presAssocID="{6E472A1E-D731-42CF-A20A-CD11FC71CE85}" presName="parentText" presStyleLbl="node1" presStyleIdx="0" presStyleCnt="1">
        <dgm:presLayoutVars>
          <dgm:chMax val="0"/>
          <dgm:bulletEnabled val="1"/>
        </dgm:presLayoutVars>
      </dgm:prSet>
      <dgm:spPr/>
    </dgm:pt>
    <dgm:pt modelId="{E4854173-769E-4C87-AB04-CE9CE5C5A65E}" type="pres">
      <dgm:prSet presAssocID="{6E472A1E-D731-42CF-A20A-CD11FC71CE85}" presName="childText" presStyleLbl="revTx" presStyleIdx="0" presStyleCnt="1">
        <dgm:presLayoutVars>
          <dgm:bulletEnabled val="1"/>
        </dgm:presLayoutVars>
      </dgm:prSet>
      <dgm:spPr/>
    </dgm:pt>
  </dgm:ptLst>
  <dgm:cxnLst>
    <dgm:cxn modelId="{D5C36E48-7B7A-411F-A1D6-33BBB0001DCB}" type="presOf" srcId="{4CA274D7-5A91-44B7-AC6A-2BBA2475C470}" destId="{4E29ADFE-B639-4633-BA6A-34E4E9CC4DB9}" srcOrd="0" destOrd="0" presId="urn:microsoft.com/office/officeart/2005/8/layout/vList2"/>
    <dgm:cxn modelId="{BDD05383-8DAF-4BBB-9AFE-D008ED320B48}" srcId="{4CA274D7-5A91-44B7-AC6A-2BBA2475C470}" destId="{6E472A1E-D731-42CF-A20A-CD11FC71CE85}" srcOrd="0" destOrd="0" parTransId="{99620F20-EA59-43B0-BA91-54B61DD9768F}" sibTransId="{023B8D4F-7B25-4C36-B977-961E02CC8B4B}"/>
    <dgm:cxn modelId="{1F61499D-AFBF-4BB0-AF83-9E67E02AA40B}" type="presOf" srcId="{BD41CB8B-C984-4A6B-90DF-F4AE0806FA06}" destId="{E4854173-769E-4C87-AB04-CE9CE5C5A65E}" srcOrd="0" destOrd="0" presId="urn:microsoft.com/office/officeart/2005/8/layout/vList2"/>
    <dgm:cxn modelId="{A785BAA7-21FE-451E-B575-26ED23356938}" srcId="{6E472A1E-D731-42CF-A20A-CD11FC71CE85}" destId="{BD41CB8B-C984-4A6B-90DF-F4AE0806FA06}" srcOrd="0" destOrd="0" parTransId="{B235B68C-1DAE-4B4F-A5B7-9BD4CF9CED55}" sibTransId="{65E3545C-E4F0-4324-9055-0961F26059C9}"/>
    <dgm:cxn modelId="{024F73D1-D59B-49D7-A1A1-85ECAE9CC297}" type="presOf" srcId="{6E472A1E-D731-42CF-A20A-CD11FC71CE85}" destId="{4E1085B0-26B9-4A8A-B9B8-1B022BF88D7C}" srcOrd="0" destOrd="0" presId="urn:microsoft.com/office/officeart/2005/8/layout/vList2"/>
    <dgm:cxn modelId="{409E173C-1C00-4F11-A029-72267FA338E8}" type="presParOf" srcId="{4E29ADFE-B639-4633-BA6A-34E4E9CC4DB9}" destId="{4E1085B0-26B9-4A8A-B9B8-1B022BF88D7C}" srcOrd="0" destOrd="0" presId="urn:microsoft.com/office/officeart/2005/8/layout/vList2"/>
    <dgm:cxn modelId="{1AC9D191-A3F9-49A5-9F38-D672340BD489}" type="presParOf" srcId="{4E29ADFE-B639-4633-BA6A-34E4E9CC4DB9}" destId="{E4854173-769E-4C87-AB04-CE9CE5C5A65E}"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C4B1C52F-9CA4-4494-B4E1-16D96493E8D6}"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DCC7777-1C08-45FD-B3CF-4AF1AAE597B8}">
      <dgm:prSet/>
      <dgm:spPr/>
      <dgm:t>
        <a:bodyPr/>
        <a:lstStyle/>
        <a:p>
          <a:r>
            <a:rPr lang="es-MX" b="1"/>
            <a:t>4. Supervisión del comité de auditoría</a:t>
          </a:r>
          <a:endParaRPr lang="en-US"/>
        </a:p>
      </dgm:t>
    </dgm:pt>
    <dgm:pt modelId="{4B8C4EE4-9C68-452A-9416-2ED6AA18A304}" type="parTrans" cxnId="{2B2E274A-5337-4E63-B773-6D62C4C99E4F}">
      <dgm:prSet/>
      <dgm:spPr/>
      <dgm:t>
        <a:bodyPr/>
        <a:lstStyle/>
        <a:p>
          <a:endParaRPr lang="en-US"/>
        </a:p>
      </dgm:t>
    </dgm:pt>
    <dgm:pt modelId="{32E8B06D-E5A2-4F14-BAB6-B9BA4E94B42A}" type="sibTrans" cxnId="{2B2E274A-5337-4E63-B773-6D62C4C99E4F}">
      <dgm:prSet/>
      <dgm:spPr/>
      <dgm:t>
        <a:bodyPr/>
        <a:lstStyle/>
        <a:p>
          <a:endParaRPr lang="en-US"/>
        </a:p>
      </dgm:t>
    </dgm:pt>
    <dgm:pt modelId="{F63FC56E-2CF7-4257-AB95-248525513C02}">
      <dgm:prSet/>
      <dgm:spPr/>
      <dgm:t>
        <a:bodyPr/>
        <a:lstStyle/>
        <a:p>
          <a:r>
            <a:rPr lang="es-MX"/>
            <a:t>El comité aprueba la designación del auditor externo.</a:t>
          </a:r>
          <a:endParaRPr lang="en-US"/>
        </a:p>
      </dgm:t>
    </dgm:pt>
    <dgm:pt modelId="{CF4E5528-F750-40E5-8B22-720214D248A8}" type="parTrans" cxnId="{5EA70480-EF67-498B-A775-6B33421A085F}">
      <dgm:prSet/>
      <dgm:spPr/>
      <dgm:t>
        <a:bodyPr/>
        <a:lstStyle/>
        <a:p>
          <a:endParaRPr lang="en-US"/>
        </a:p>
      </dgm:t>
    </dgm:pt>
    <dgm:pt modelId="{65D91759-F2A6-4346-9F7E-50A48759165C}" type="sibTrans" cxnId="{5EA70480-EF67-498B-A775-6B33421A085F}">
      <dgm:prSet/>
      <dgm:spPr/>
      <dgm:t>
        <a:bodyPr/>
        <a:lstStyle/>
        <a:p>
          <a:endParaRPr lang="en-US"/>
        </a:p>
      </dgm:t>
    </dgm:pt>
    <dgm:pt modelId="{8381E824-7D59-4787-9A60-81693035F9B6}">
      <dgm:prSet/>
      <dgm:spPr/>
      <dgm:t>
        <a:bodyPr/>
        <a:lstStyle/>
        <a:p>
          <a:r>
            <a:rPr lang="es-MX"/>
            <a:t>Evalúa honorarios para evitar dependencia económica.</a:t>
          </a:r>
          <a:endParaRPr lang="en-US"/>
        </a:p>
      </dgm:t>
    </dgm:pt>
    <dgm:pt modelId="{AB780DF4-59E2-438A-9E00-8FA97762F0CD}" type="parTrans" cxnId="{A0D37398-9382-415B-85B3-27BC81B95B61}">
      <dgm:prSet/>
      <dgm:spPr/>
      <dgm:t>
        <a:bodyPr/>
        <a:lstStyle/>
        <a:p>
          <a:endParaRPr lang="en-US"/>
        </a:p>
      </dgm:t>
    </dgm:pt>
    <dgm:pt modelId="{2BB34D61-FA20-42AB-A462-C768AA9EE362}" type="sibTrans" cxnId="{A0D37398-9382-415B-85B3-27BC81B95B61}">
      <dgm:prSet/>
      <dgm:spPr/>
      <dgm:t>
        <a:bodyPr/>
        <a:lstStyle/>
        <a:p>
          <a:endParaRPr lang="en-US"/>
        </a:p>
      </dgm:t>
    </dgm:pt>
    <dgm:pt modelId="{601B8C51-3DCE-4A99-A31C-A3239BA21DE2}">
      <dgm:prSet/>
      <dgm:spPr/>
      <dgm:t>
        <a:bodyPr/>
        <a:lstStyle/>
        <a:p>
          <a:r>
            <a:rPr lang="es-MX"/>
            <a:t>Revisa relaciones con la administración para prevenir conflictos de interés.</a:t>
          </a:r>
          <a:endParaRPr lang="en-US"/>
        </a:p>
      </dgm:t>
    </dgm:pt>
    <dgm:pt modelId="{2B8446E6-1FDD-4AB4-BFE1-94F9F0980CA3}" type="parTrans" cxnId="{0190F50B-ABC3-4CB3-9B89-156BE53B9A40}">
      <dgm:prSet/>
      <dgm:spPr/>
      <dgm:t>
        <a:bodyPr/>
        <a:lstStyle/>
        <a:p>
          <a:endParaRPr lang="en-US"/>
        </a:p>
      </dgm:t>
    </dgm:pt>
    <dgm:pt modelId="{B576DF1C-5CA2-4A72-ADEF-B2B7D8B00060}" type="sibTrans" cxnId="{0190F50B-ABC3-4CB3-9B89-156BE53B9A40}">
      <dgm:prSet/>
      <dgm:spPr/>
      <dgm:t>
        <a:bodyPr/>
        <a:lstStyle/>
        <a:p>
          <a:endParaRPr lang="en-US"/>
        </a:p>
      </dgm:t>
    </dgm:pt>
    <dgm:pt modelId="{5E365565-379A-4835-9DC6-A9C51B17FAE9}" type="pres">
      <dgm:prSet presAssocID="{C4B1C52F-9CA4-4494-B4E1-16D96493E8D6}" presName="linear" presStyleCnt="0">
        <dgm:presLayoutVars>
          <dgm:animLvl val="lvl"/>
          <dgm:resizeHandles val="exact"/>
        </dgm:presLayoutVars>
      </dgm:prSet>
      <dgm:spPr/>
    </dgm:pt>
    <dgm:pt modelId="{371249FA-4B95-4D22-A4F1-0B8A2E539641}" type="pres">
      <dgm:prSet presAssocID="{9DCC7777-1C08-45FD-B3CF-4AF1AAE597B8}" presName="parentText" presStyleLbl="node1" presStyleIdx="0" presStyleCnt="1">
        <dgm:presLayoutVars>
          <dgm:chMax val="0"/>
          <dgm:bulletEnabled val="1"/>
        </dgm:presLayoutVars>
      </dgm:prSet>
      <dgm:spPr/>
    </dgm:pt>
    <dgm:pt modelId="{60149ACD-AE51-4625-9067-0EA7850B2FE3}" type="pres">
      <dgm:prSet presAssocID="{9DCC7777-1C08-45FD-B3CF-4AF1AAE597B8}" presName="childText" presStyleLbl="revTx" presStyleIdx="0" presStyleCnt="1">
        <dgm:presLayoutVars>
          <dgm:bulletEnabled val="1"/>
        </dgm:presLayoutVars>
      </dgm:prSet>
      <dgm:spPr/>
    </dgm:pt>
  </dgm:ptLst>
  <dgm:cxnLst>
    <dgm:cxn modelId="{0190F50B-ABC3-4CB3-9B89-156BE53B9A40}" srcId="{9DCC7777-1C08-45FD-B3CF-4AF1AAE597B8}" destId="{601B8C51-3DCE-4A99-A31C-A3239BA21DE2}" srcOrd="2" destOrd="0" parTransId="{2B8446E6-1FDD-4AB4-BFE1-94F9F0980CA3}" sibTransId="{B576DF1C-5CA2-4A72-ADEF-B2B7D8B00060}"/>
    <dgm:cxn modelId="{5CB3EA67-A4CB-4532-8880-9CBDDDDC9AED}" type="presOf" srcId="{8381E824-7D59-4787-9A60-81693035F9B6}" destId="{60149ACD-AE51-4625-9067-0EA7850B2FE3}" srcOrd="0" destOrd="1" presId="urn:microsoft.com/office/officeart/2005/8/layout/vList2"/>
    <dgm:cxn modelId="{2B2E274A-5337-4E63-B773-6D62C4C99E4F}" srcId="{C4B1C52F-9CA4-4494-B4E1-16D96493E8D6}" destId="{9DCC7777-1C08-45FD-B3CF-4AF1AAE597B8}" srcOrd="0" destOrd="0" parTransId="{4B8C4EE4-9C68-452A-9416-2ED6AA18A304}" sibTransId="{32E8B06D-E5A2-4F14-BAB6-B9BA4E94B42A}"/>
    <dgm:cxn modelId="{5EA70480-EF67-498B-A775-6B33421A085F}" srcId="{9DCC7777-1C08-45FD-B3CF-4AF1AAE597B8}" destId="{F63FC56E-2CF7-4257-AB95-248525513C02}" srcOrd="0" destOrd="0" parTransId="{CF4E5528-F750-40E5-8B22-720214D248A8}" sibTransId="{65D91759-F2A6-4346-9F7E-50A48759165C}"/>
    <dgm:cxn modelId="{A0D37398-9382-415B-85B3-27BC81B95B61}" srcId="{9DCC7777-1C08-45FD-B3CF-4AF1AAE597B8}" destId="{8381E824-7D59-4787-9A60-81693035F9B6}" srcOrd="1" destOrd="0" parTransId="{AB780DF4-59E2-438A-9E00-8FA97762F0CD}" sibTransId="{2BB34D61-FA20-42AB-A462-C768AA9EE362}"/>
    <dgm:cxn modelId="{C9C731A5-714B-4A9B-88F2-03CE738B4154}" type="presOf" srcId="{9DCC7777-1C08-45FD-B3CF-4AF1AAE597B8}" destId="{371249FA-4B95-4D22-A4F1-0B8A2E539641}" srcOrd="0" destOrd="0" presId="urn:microsoft.com/office/officeart/2005/8/layout/vList2"/>
    <dgm:cxn modelId="{E554D9C2-7AC8-4FA3-9459-9AF19E5DCDBC}" type="presOf" srcId="{F63FC56E-2CF7-4257-AB95-248525513C02}" destId="{60149ACD-AE51-4625-9067-0EA7850B2FE3}" srcOrd="0" destOrd="0" presId="urn:microsoft.com/office/officeart/2005/8/layout/vList2"/>
    <dgm:cxn modelId="{2774A7D0-299C-4A09-B1C8-71E57397612C}" type="presOf" srcId="{601B8C51-3DCE-4A99-A31C-A3239BA21DE2}" destId="{60149ACD-AE51-4625-9067-0EA7850B2FE3}" srcOrd="0" destOrd="2" presId="urn:microsoft.com/office/officeart/2005/8/layout/vList2"/>
    <dgm:cxn modelId="{3D50CBE1-0377-4330-A111-3E2BC2D035F7}" type="presOf" srcId="{C4B1C52F-9CA4-4494-B4E1-16D96493E8D6}" destId="{5E365565-379A-4835-9DC6-A9C51B17FAE9}" srcOrd="0" destOrd="0" presId="urn:microsoft.com/office/officeart/2005/8/layout/vList2"/>
    <dgm:cxn modelId="{096E26F8-835D-4759-826C-DE8AF4DA4840}" type="presParOf" srcId="{5E365565-379A-4835-9DC6-A9C51B17FAE9}" destId="{371249FA-4B95-4D22-A4F1-0B8A2E539641}" srcOrd="0" destOrd="0" presId="urn:microsoft.com/office/officeart/2005/8/layout/vList2"/>
    <dgm:cxn modelId="{BBBEC98B-5A13-4547-BB30-4C27570A2653}" type="presParOf" srcId="{5E365565-379A-4835-9DC6-A9C51B17FAE9}" destId="{60149ACD-AE51-4625-9067-0EA7850B2FE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61955F09-CA67-4290-9196-6579FC20EB09}"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38D88D2-0D40-4971-B297-38277443AAAB}">
      <dgm:prSet/>
      <dgm:spPr/>
      <dgm:t>
        <a:bodyPr/>
        <a:lstStyle/>
        <a:p>
          <a:r>
            <a:rPr lang="es-MX" b="1"/>
            <a:t>5. Revisión cruzada (peer review)</a:t>
          </a:r>
          <a:endParaRPr lang="en-US"/>
        </a:p>
      </dgm:t>
    </dgm:pt>
    <dgm:pt modelId="{B7EB0D82-1683-4FD1-A667-0502BF69B8E8}" type="parTrans" cxnId="{7E1F2AE0-4413-4E1E-9B93-B9D0F06DDB7B}">
      <dgm:prSet/>
      <dgm:spPr/>
      <dgm:t>
        <a:bodyPr/>
        <a:lstStyle/>
        <a:p>
          <a:endParaRPr lang="en-US"/>
        </a:p>
      </dgm:t>
    </dgm:pt>
    <dgm:pt modelId="{F9EC98FB-E3A9-4C05-BE12-11D785B4FC60}" type="sibTrans" cxnId="{7E1F2AE0-4413-4E1E-9B93-B9D0F06DDB7B}">
      <dgm:prSet/>
      <dgm:spPr/>
      <dgm:t>
        <a:bodyPr/>
        <a:lstStyle/>
        <a:p>
          <a:endParaRPr lang="en-US"/>
        </a:p>
      </dgm:t>
    </dgm:pt>
    <dgm:pt modelId="{A4036830-AD19-4E65-AB95-73DC10A52776}">
      <dgm:prSet/>
      <dgm:spPr/>
      <dgm:t>
        <a:bodyPr/>
        <a:lstStyle/>
        <a:p>
          <a:r>
            <a:rPr lang="es-MX"/>
            <a:t>Otro equipo independiente revisa los papeles de trabajo y conclusiones.</a:t>
          </a:r>
          <a:endParaRPr lang="en-US"/>
        </a:p>
      </dgm:t>
    </dgm:pt>
    <dgm:pt modelId="{8A3E3D77-84BD-4347-AE3C-E935F03219BD}" type="parTrans" cxnId="{96424A8B-8636-437C-9DEC-8DB2C7605652}">
      <dgm:prSet/>
      <dgm:spPr/>
      <dgm:t>
        <a:bodyPr/>
        <a:lstStyle/>
        <a:p>
          <a:endParaRPr lang="en-US"/>
        </a:p>
      </dgm:t>
    </dgm:pt>
    <dgm:pt modelId="{15654583-C119-4AAF-AF91-2C8FBA8E256F}" type="sibTrans" cxnId="{96424A8B-8636-437C-9DEC-8DB2C7605652}">
      <dgm:prSet/>
      <dgm:spPr/>
      <dgm:t>
        <a:bodyPr/>
        <a:lstStyle/>
        <a:p>
          <a:endParaRPr lang="en-US"/>
        </a:p>
      </dgm:t>
    </dgm:pt>
    <dgm:pt modelId="{10C860C9-FEC4-4ECF-A092-EB7D09E3F9F6}">
      <dgm:prSet/>
      <dgm:spPr/>
      <dgm:t>
        <a:bodyPr/>
        <a:lstStyle/>
        <a:p>
          <a:r>
            <a:rPr lang="es-MX"/>
            <a:t>Refuerza objetividad y calidad técnica.</a:t>
          </a:r>
          <a:endParaRPr lang="en-US"/>
        </a:p>
      </dgm:t>
    </dgm:pt>
    <dgm:pt modelId="{D596ED6C-693B-4961-8CBB-EB061AEFF587}" type="parTrans" cxnId="{3C11A6EA-3308-4821-8727-FF09D8D1E35F}">
      <dgm:prSet/>
      <dgm:spPr/>
      <dgm:t>
        <a:bodyPr/>
        <a:lstStyle/>
        <a:p>
          <a:endParaRPr lang="en-US"/>
        </a:p>
      </dgm:t>
    </dgm:pt>
    <dgm:pt modelId="{FE75B0D4-8568-491C-9C6B-C2705E2F2EBF}" type="sibTrans" cxnId="{3C11A6EA-3308-4821-8727-FF09D8D1E35F}">
      <dgm:prSet/>
      <dgm:spPr/>
      <dgm:t>
        <a:bodyPr/>
        <a:lstStyle/>
        <a:p>
          <a:endParaRPr lang="en-US"/>
        </a:p>
      </dgm:t>
    </dgm:pt>
    <dgm:pt modelId="{C777B151-EA07-41ED-BFE6-A76EE2FA73CF}" type="pres">
      <dgm:prSet presAssocID="{61955F09-CA67-4290-9196-6579FC20EB09}" presName="linear" presStyleCnt="0">
        <dgm:presLayoutVars>
          <dgm:animLvl val="lvl"/>
          <dgm:resizeHandles val="exact"/>
        </dgm:presLayoutVars>
      </dgm:prSet>
      <dgm:spPr/>
    </dgm:pt>
    <dgm:pt modelId="{893DBB20-8BC8-4EE3-9A21-817F0A770EB4}" type="pres">
      <dgm:prSet presAssocID="{238D88D2-0D40-4971-B297-38277443AAAB}" presName="parentText" presStyleLbl="node1" presStyleIdx="0" presStyleCnt="1">
        <dgm:presLayoutVars>
          <dgm:chMax val="0"/>
          <dgm:bulletEnabled val="1"/>
        </dgm:presLayoutVars>
      </dgm:prSet>
      <dgm:spPr/>
    </dgm:pt>
    <dgm:pt modelId="{1B2BA628-15DE-4D11-A75B-0E34EB6029AF}" type="pres">
      <dgm:prSet presAssocID="{238D88D2-0D40-4971-B297-38277443AAAB}" presName="childText" presStyleLbl="revTx" presStyleIdx="0" presStyleCnt="1">
        <dgm:presLayoutVars>
          <dgm:bulletEnabled val="1"/>
        </dgm:presLayoutVars>
      </dgm:prSet>
      <dgm:spPr/>
    </dgm:pt>
  </dgm:ptLst>
  <dgm:cxnLst>
    <dgm:cxn modelId="{0FE6E607-7A57-4BD3-8C62-CB67924F86C8}" type="presOf" srcId="{238D88D2-0D40-4971-B297-38277443AAAB}" destId="{893DBB20-8BC8-4EE3-9A21-817F0A770EB4}" srcOrd="0" destOrd="0" presId="urn:microsoft.com/office/officeart/2005/8/layout/vList2"/>
    <dgm:cxn modelId="{8CB63E86-1B2C-4480-8A46-835360E5A9C6}" type="presOf" srcId="{A4036830-AD19-4E65-AB95-73DC10A52776}" destId="{1B2BA628-15DE-4D11-A75B-0E34EB6029AF}" srcOrd="0" destOrd="0" presId="urn:microsoft.com/office/officeart/2005/8/layout/vList2"/>
    <dgm:cxn modelId="{96424A8B-8636-437C-9DEC-8DB2C7605652}" srcId="{238D88D2-0D40-4971-B297-38277443AAAB}" destId="{A4036830-AD19-4E65-AB95-73DC10A52776}" srcOrd="0" destOrd="0" parTransId="{8A3E3D77-84BD-4347-AE3C-E935F03219BD}" sibTransId="{15654583-C119-4AAF-AF91-2C8FBA8E256F}"/>
    <dgm:cxn modelId="{1B62909C-D250-4F1D-A7E8-C5058C37DDB0}" type="presOf" srcId="{61955F09-CA67-4290-9196-6579FC20EB09}" destId="{C777B151-EA07-41ED-BFE6-A76EE2FA73CF}" srcOrd="0" destOrd="0" presId="urn:microsoft.com/office/officeart/2005/8/layout/vList2"/>
    <dgm:cxn modelId="{60CE33C1-74F8-4C0E-9F28-7CAF630F21F4}" type="presOf" srcId="{10C860C9-FEC4-4ECF-A092-EB7D09E3F9F6}" destId="{1B2BA628-15DE-4D11-A75B-0E34EB6029AF}" srcOrd="0" destOrd="1" presId="urn:microsoft.com/office/officeart/2005/8/layout/vList2"/>
    <dgm:cxn modelId="{7E1F2AE0-4413-4E1E-9B93-B9D0F06DDB7B}" srcId="{61955F09-CA67-4290-9196-6579FC20EB09}" destId="{238D88D2-0D40-4971-B297-38277443AAAB}" srcOrd="0" destOrd="0" parTransId="{B7EB0D82-1683-4FD1-A667-0502BF69B8E8}" sibTransId="{F9EC98FB-E3A9-4C05-BE12-11D785B4FC60}"/>
    <dgm:cxn modelId="{3C11A6EA-3308-4821-8727-FF09D8D1E35F}" srcId="{238D88D2-0D40-4971-B297-38277443AAAB}" destId="{10C860C9-FEC4-4ECF-A092-EB7D09E3F9F6}" srcOrd="1" destOrd="0" parTransId="{D596ED6C-693B-4961-8CBB-EB061AEFF587}" sibTransId="{FE75B0D4-8568-491C-9C6B-C2705E2F2EBF}"/>
    <dgm:cxn modelId="{6640696D-39D8-4FFD-B1E0-C47F680EC5CF}" type="presParOf" srcId="{C777B151-EA07-41ED-BFE6-A76EE2FA73CF}" destId="{893DBB20-8BC8-4EE3-9A21-817F0A770EB4}" srcOrd="0" destOrd="0" presId="urn:microsoft.com/office/officeart/2005/8/layout/vList2"/>
    <dgm:cxn modelId="{15A6D48B-6FE3-41A3-844A-3E4DE0AC631D}" type="presParOf" srcId="{C777B151-EA07-41ED-BFE6-A76EE2FA73CF}" destId="{1B2BA628-15DE-4D11-A75B-0E34EB6029A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043CBC52-99D0-4A12-A1BF-FFB91B071F2F}" type="doc">
      <dgm:prSet loTypeId="urn:microsoft.com/office/officeart/2005/8/layout/hierarchy1" loCatId="hierarchy" qsTypeId="urn:microsoft.com/office/officeart/2005/8/quickstyle/simple5" qsCatId="simple" csTypeId="urn:microsoft.com/office/officeart/2005/8/colors/colorful2" csCatId="colorful"/>
      <dgm:spPr/>
      <dgm:t>
        <a:bodyPr/>
        <a:lstStyle/>
        <a:p>
          <a:endParaRPr lang="en-US"/>
        </a:p>
      </dgm:t>
    </dgm:pt>
    <dgm:pt modelId="{DAEA9DAE-ECB2-461F-A3A9-C1C040B28193}">
      <dgm:prSet/>
      <dgm:spPr/>
      <dgm:t>
        <a:bodyPr/>
        <a:lstStyle/>
        <a:p>
          <a:r>
            <a:rPr lang="es-MX"/>
            <a:t>Informes ESG (Environmental, Social, Governance): cada vez más exigidos por inversionistas y reguladores.</a:t>
          </a:r>
          <a:endParaRPr lang="en-US"/>
        </a:p>
      </dgm:t>
    </dgm:pt>
    <dgm:pt modelId="{13A6867F-BED3-49DD-80A3-8BF13D25A6F0}" type="parTrans" cxnId="{7D0533F7-61AC-4BC8-B6DF-A1FFFE18EF69}">
      <dgm:prSet/>
      <dgm:spPr/>
      <dgm:t>
        <a:bodyPr/>
        <a:lstStyle/>
        <a:p>
          <a:endParaRPr lang="en-US"/>
        </a:p>
      </dgm:t>
    </dgm:pt>
    <dgm:pt modelId="{FF28DD3F-948D-480F-811C-4F54B3463899}" type="sibTrans" cxnId="{7D0533F7-61AC-4BC8-B6DF-A1FFFE18EF69}">
      <dgm:prSet/>
      <dgm:spPr/>
      <dgm:t>
        <a:bodyPr/>
        <a:lstStyle/>
        <a:p>
          <a:endParaRPr lang="en-US"/>
        </a:p>
      </dgm:t>
    </dgm:pt>
    <dgm:pt modelId="{EA969AA8-727D-49EE-A1CF-6239152BB56C}">
      <dgm:prSet/>
      <dgm:spPr/>
      <dgm:t>
        <a:bodyPr/>
        <a:lstStyle/>
        <a:p>
          <a:r>
            <a:rPr lang="es-MX"/>
            <a:t>Taxonomía verde: clasificación de actividades económicas sostenibles, usada en Europa y adoptada progresivamente en Latinoamérica.</a:t>
          </a:r>
          <a:endParaRPr lang="en-US"/>
        </a:p>
      </dgm:t>
    </dgm:pt>
    <dgm:pt modelId="{F47F5E57-F884-4491-9FF1-C9C45F40EE9D}" type="parTrans" cxnId="{392F8BE6-2759-4CEC-B352-15E648410C6C}">
      <dgm:prSet/>
      <dgm:spPr/>
      <dgm:t>
        <a:bodyPr/>
        <a:lstStyle/>
        <a:p>
          <a:endParaRPr lang="en-US"/>
        </a:p>
      </dgm:t>
    </dgm:pt>
    <dgm:pt modelId="{5D386BC2-1B0A-471E-AE0B-6FE0449DE0AB}" type="sibTrans" cxnId="{392F8BE6-2759-4CEC-B352-15E648410C6C}">
      <dgm:prSet/>
      <dgm:spPr/>
      <dgm:t>
        <a:bodyPr/>
        <a:lstStyle/>
        <a:p>
          <a:endParaRPr lang="en-US"/>
        </a:p>
      </dgm:t>
    </dgm:pt>
    <dgm:pt modelId="{50408827-27C0-4218-A368-534D56855F02}" type="pres">
      <dgm:prSet presAssocID="{043CBC52-99D0-4A12-A1BF-FFB91B071F2F}" presName="hierChild1" presStyleCnt="0">
        <dgm:presLayoutVars>
          <dgm:chPref val="1"/>
          <dgm:dir/>
          <dgm:animOne val="branch"/>
          <dgm:animLvl val="lvl"/>
          <dgm:resizeHandles/>
        </dgm:presLayoutVars>
      </dgm:prSet>
      <dgm:spPr/>
    </dgm:pt>
    <dgm:pt modelId="{A8D70573-179E-425A-93DA-428F95438A36}" type="pres">
      <dgm:prSet presAssocID="{DAEA9DAE-ECB2-461F-A3A9-C1C040B28193}" presName="hierRoot1" presStyleCnt="0"/>
      <dgm:spPr/>
    </dgm:pt>
    <dgm:pt modelId="{683A8782-4C96-4302-8146-83E91FB38248}" type="pres">
      <dgm:prSet presAssocID="{DAEA9DAE-ECB2-461F-A3A9-C1C040B28193}" presName="composite" presStyleCnt="0"/>
      <dgm:spPr/>
    </dgm:pt>
    <dgm:pt modelId="{516248A5-B279-4D07-A796-DDED66444C92}" type="pres">
      <dgm:prSet presAssocID="{DAEA9DAE-ECB2-461F-A3A9-C1C040B28193}" presName="background" presStyleLbl="node0" presStyleIdx="0" presStyleCnt="2"/>
      <dgm:spPr/>
    </dgm:pt>
    <dgm:pt modelId="{B6741E57-8FFE-49A2-A203-848D545F1DA0}" type="pres">
      <dgm:prSet presAssocID="{DAEA9DAE-ECB2-461F-A3A9-C1C040B28193}" presName="text" presStyleLbl="fgAcc0" presStyleIdx="0" presStyleCnt="2">
        <dgm:presLayoutVars>
          <dgm:chPref val="3"/>
        </dgm:presLayoutVars>
      </dgm:prSet>
      <dgm:spPr/>
    </dgm:pt>
    <dgm:pt modelId="{3B66A9EF-2CB1-4FDE-B614-D8D8381177AC}" type="pres">
      <dgm:prSet presAssocID="{DAEA9DAE-ECB2-461F-A3A9-C1C040B28193}" presName="hierChild2" presStyleCnt="0"/>
      <dgm:spPr/>
    </dgm:pt>
    <dgm:pt modelId="{58D442CF-1DA7-4461-8C5C-3D8BEAA65DD4}" type="pres">
      <dgm:prSet presAssocID="{EA969AA8-727D-49EE-A1CF-6239152BB56C}" presName="hierRoot1" presStyleCnt="0"/>
      <dgm:spPr/>
    </dgm:pt>
    <dgm:pt modelId="{964430D7-27C3-4AC5-BF84-8612AE02F60B}" type="pres">
      <dgm:prSet presAssocID="{EA969AA8-727D-49EE-A1CF-6239152BB56C}" presName="composite" presStyleCnt="0"/>
      <dgm:spPr/>
    </dgm:pt>
    <dgm:pt modelId="{DEDEF303-0CA5-4BD8-A362-84D5F28AFC1C}" type="pres">
      <dgm:prSet presAssocID="{EA969AA8-727D-49EE-A1CF-6239152BB56C}" presName="background" presStyleLbl="node0" presStyleIdx="1" presStyleCnt="2"/>
      <dgm:spPr/>
    </dgm:pt>
    <dgm:pt modelId="{07800FD4-B928-418C-AF10-B4CE7C3D9F47}" type="pres">
      <dgm:prSet presAssocID="{EA969AA8-727D-49EE-A1CF-6239152BB56C}" presName="text" presStyleLbl="fgAcc0" presStyleIdx="1" presStyleCnt="2">
        <dgm:presLayoutVars>
          <dgm:chPref val="3"/>
        </dgm:presLayoutVars>
      </dgm:prSet>
      <dgm:spPr/>
    </dgm:pt>
    <dgm:pt modelId="{F1F5312E-6DEE-47F8-853F-6BFAE021BDBF}" type="pres">
      <dgm:prSet presAssocID="{EA969AA8-727D-49EE-A1CF-6239152BB56C}" presName="hierChild2" presStyleCnt="0"/>
      <dgm:spPr/>
    </dgm:pt>
  </dgm:ptLst>
  <dgm:cxnLst>
    <dgm:cxn modelId="{D6FA060A-5F3C-4AD0-8349-DBC810B4828C}" type="presOf" srcId="{DAEA9DAE-ECB2-461F-A3A9-C1C040B28193}" destId="{B6741E57-8FFE-49A2-A203-848D545F1DA0}" srcOrd="0" destOrd="0" presId="urn:microsoft.com/office/officeart/2005/8/layout/hierarchy1"/>
    <dgm:cxn modelId="{A90E8E46-45A4-49DC-94E2-E8AD9620FF4E}" type="presOf" srcId="{EA969AA8-727D-49EE-A1CF-6239152BB56C}" destId="{07800FD4-B928-418C-AF10-B4CE7C3D9F47}" srcOrd="0" destOrd="0" presId="urn:microsoft.com/office/officeart/2005/8/layout/hierarchy1"/>
    <dgm:cxn modelId="{8A3E747A-E967-497C-B0B0-602653E6E597}" type="presOf" srcId="{043CBC52-99D0-4A12-A1BF-FFB91B071F2F}" destId="{50408827-27C0-4218-A368-534D56855F02}" srcOrd="0" destOrd="0" presId="urn:microsoft.com/office/officeart/2005/8/layout/hierarchy1"/>
    <dgm:cxn modelId="{392F8BE6-2759-4CEC-B352-15E648410C6C}" srcId="{043CBC52-99D0-4A12-A1BF-FFB91B071F2F}" destId="{EA969AA8-727D-49EE-A1CF-6239152BB56C}" srcOrd="1" destOrd="0" parTransId="{F47F5E57-F884-4491-9FF1-C9C45F40EE9D}" sibTransId="{5D386BC2-1B0A-471E-AE0B-6FE0449DE0AB}"/>
    <dgm:cxn modelId="{7D0533F7-61AC-4BC8-B6DF-A1FFFE18EF69}" srcId="{043CBC52-99D0-4A12-A1BF-FFB91B071F2F}" destId="{DAEA9DAE-ECB2-461F-A3A9-C1C040B28193}" srcOrd="0" destOrd="0" parTransId="{13A6867F-BED3-49DD-80A3-8BF13D25A6F0}" sibTransId="{FF28DD3F-948D-480F-811C-4F54B3463899}"/>
    <dgm:cxn modelId="{537B48F7-C61B-4650-A2FA-48CE00830749}" type="presParOf" srcId="{50408827-27C0-4218-A368-534D56855F02}" destId="{A8D70573-179E-425A-93DA-428F95438A36}" srcOrd="0" destOrd="0" presId="urn:microsoft.com/office/officeart/2005/8/layout/hierarchy1"/>
    <dgm:cxn modelId="{9566AD0F-C138-4AE7-AAF0-04333AEF6AF5}" type="presParOf" srcId="{A8D70573-179E-425A-93DA-428F95438A36}" destId="{683A8782-4C96-4302-8146-83E91FB38248}" srcOrd="0" destOrd="0" presId="urn:microsoft.com/office/officeart/2005/8/layout/hierarchy1"/>
    <dgm:cxn modelId="{DFC5B248-C714-4B62-95D8-93BB34E0F2CA}" type="presParOf" srcId="{683A8782-4C96-4302-8146-83E91FB38248}" destId="{516248A5-B279-4D07-A796-DDED66444C92}" srcOrd="0" destOrd="0" presId="urn:microsoft.com/office/officeart/2005/8/layout/hierarchy1"/>
    <dgm:cxn modelId="{6CBDABD0-963E-413C-97F5-AB8825047FF9}" type="presParOf" srcId="{683A8782-4C96-4302-8146-83E91FB38248}" destId="{B6741E57-8FFE-49A2-A203-848D545F1DA0}" srcOrd="1" destOrd="0" presId="urn:microsoft.com/office/officeart/2005/8/layout/hierarchy1"/>
    <dgm:cxn modelId="{3AD0BD17-D522-44E9-80AD-5520C7BEED6E}" type="presParOf" srcId="{A8D70573-179E-425A-93DA-428F95438A36}" destId="{3B66A9EF-2CB1-4FDE-B614-D8D8381177AC}" srcOrd="1" destOrd="0" presId="urn:microsoft.com/office/officeart/2005/8/layout/hierarchy1"/>
    <dgm:cxn modelId="{7B0B2F20-CA1C-440C-8FEE-C1D25A789FB1}" type="presParOf" srcId="{50408827-27C0-4218-A368-534D56855F02}" destId="{58D442CF-1DA7-4461-8C5C-3D8BEAA65DD4}" srcOrd="1" destOrd="0" presId="urn:microsoft.com/office/officeart/2005/8/layout/hierarchy1"/>
    <dgm:cxn modelId="{7E32E745-5481-41C8-BB6A-BB81E490CA0D}" type="presParOf" srcId="{58D442CF-1DA7-4461-8C5C-3D8BEAA65DD4}" destId="{964430D7-27C3-4AC5-BF84-8612AE02F60B}" srcOrd="0" destOrd="0" presId="urn:microsoft.com/office/officeart/2005/8/layout/hierarchy1"/>
    <dgm:cxn modelId="{669EBCE1-460B-4900-99E0-3D298FAC0B10}" type="presParOf" srcId="{964430D7-27C3-4AC5-BF84-8612AE02F60B}" destId="{DEDEF303-0CA5-4BD8-A362-84D5F28AFC1C}" srcOrd="0" destOrd="0" presId="urn:microsoft.com/office/officeart/2005/8/layout/hierarchy1"/>
    <dgm:cxn modelId="{923AD7C8-C5D1-4175-A0AA-A3E0AC4ADA1D}" type="presParOf" srcId="{964430D7-27C3-4AC5-BF84-8612AE02F60B}" destId="{07800FD4-B928-418C-AF10-B4CE7C3D9F47}" srcOrd="1" destOrd="0" presId="urn:microsoft.com/office/officeart/2005/8/layout/hierarchy1"/>
    <dgm:cxn modelId="{DD0443B8-192A-4D9A-8967-88977F4CAA4F}" type="presParOf" srcId="{58D442CF-1DA7-4461-8C5C-3D8BEAA65DD4}" destId="{F1F5312E-6DEE-47F8-853F-6BFAE021BDB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634EE127-2E09-4998-893F-69CAB0C0916A}" type="doc">
      <dgm:prSet loTypeId="urn:microsoft.com/office/officeart/2005/8/layout/hierarchy1" loCatId="hierarchy" qsTypeId="urn:microsoft.com/office/officeart/2005/8/quickstyle/simple2" qsCatId="simple" csTypeId="urn:microsoft.com/office/officeart/2005/8/colors/colorful2" csCatId="colorful"/>
      <dgm:spPr/>
      <dgm:t>
        <a:bodyPr/>
        <a:lstStyle/>
        <a:p>
          <a:endParaRPr lang="en-US"/>
        </a:p>
      </dgm:t>
    </dgm:pt>
    <dgm:pt modelId="{17B566FE-CBBC-415A-9FA9-80FA9FE2F25E}">
      <dgm:prSet/>
      <dgm:spPr/>
      <dgm:t>
        <a:bodyPr/>
        <a:lstStyle/>
        <a:p>
          <a:r>
            <a:rPr lang="es-MX"/>
            <a:t>ISSA 5000 (International Standard on Sustainability Assurance): nuevo estándar del IAASB para auditorías de sostenibilidad.</a:t>
          </a:r>
          <a:endParaRPr lang="en-US"/>
        </a:p>
      </dgm:t>
    </dgm:pt>
    <dgm:pt modelId="{7A261E60-EFD5-4D44-9B1B-7AA84DC83E57}" type="parTrans" cxnId="{68EC0410-0651-4BB4-AF16-BC94A0A3A470}">
      <dgm:prSet/>
      <dgm:spPr/>
      <dgm:t>
        <a:bodyPr/>
        <a:lstStyle/>
        <a:p>
          <a:endParaRPr lang="en-US"/>
        </a:p>
      </dgm:t>
    </dgm:pt>
    <dgm:pt modelId="{3B4B7FDE-1F53-426F-9943-A4D5E2875D1B}" type="sibTrans" cxnId="{68EC0410-0651-4BB4-AF16-BC94A0A3A470}">
      <dgm:prSet/>
      <dgm:spPr/>
      <dgm:t>
        <a:bodyPr/>
        <a:lstStyle/>
        <a:p>
          <a:endParaRPr lang="en-US"/>
        </a:p>
      </dgm:t>
    </dgm:pt>
    <dgm:pt modelId="{38CB1B2B-2824-441F-AEDC-B2B89A9CBB09}">
      <dgm:prSet/>
      <dgm:spPr/>
      <dgm:t>
        <a:bodyPr/>
        <a:lstStyle/>
        <a:p>
          <a:r>
            <a:rPr lang="es-MX"/>
            <a:t>Impacto en Colombia: empresas grandes y reguladas ya deben reportar información no financiera, y se espera que las pymes adopten prácticas simplificadas.</a:t>
          </a:r>
          <a:endParaRPr lang="en-US"/>
        </a:p>
      </dgm:t>
    </dgm:pt>
    <dgm:pt modelId="{4D3C03D1-5303-4A17-9BCA-5BE7D628BCF6}" type="parTrans" cxnId="{93C8F628-CDF9-4F26-AAF9-39F46CA235C8}">
      <dgm:prSet/>
      <dgm:spPr/>
      <dgm:t>
        <a:bodyPr/>
        <a:lstStyle/>
        <a:p>
          <a:endParaRPr lang="en-US"/>
        </a:p>
      </dgm:t>
    </dgm:pt>
    <dgm:pt modelId="{6D7002CA-1B75-4D80-B8D2-E5B6675D43AD}" type="sibTrans" cxnId="{93C8F628-CDF9-4F26-AAF9-39F46CA235C8}">
      <dgm:prSet/>
      <dgm:spPr/>
      <dgm:t>
        <a:bodyPr/>
        <a:lstStyle/>
        <a:p>
          <a:endParaRPr lang="en-US"/>
        </a:p>
      </dgm:t>
    </dgm:pt>
    <dgm:pt modelId="{33E64B70-CBDF-44CF-A4DD-4642DE9A5370}" type="pres">
      <dgm:prSet presAssocID="{634EE127-2E09-4998-893F-69CAB0C0916A}" presName="hierChild1" presStyleCnt="0">
        <dgm:presLayoutVars>
          <dgm:chPref val="1"/>
          <dgm:dir/>
          <dgm:animOne val="branch"/>
          <dgm:animLvl val="lvl"/>
          <dgm:resizeHandles/>
        </dgm:presLayoutVars>
      </dgm:prSet>
      <dgm:spPr/>
    </dgm:pt>
    <dgm:pt modelId="{F4F791CA-3071-4E00-B26E-114F8EBA5ED1}" type="pres">
      <dgm:prSet presAssocID="{17B566FE-CBBC-415A-9FA9-80FA9FE2F25E}" presName="hierRoot1" presStyleCnt="0"/>
      <dgm:spPr/>
    </dgm:pt>
    <dgm:pt modelId="{65EEF0FA-1B68-4781-817F-94CEAAE3190A}" type="pres">
      <dgm:prSet presAssocID="{17B566FE-CBBC-415A-9FA9-80FA9FE2F25E}" presName="composite" presStyleCnt="0"/>
      <dgm:spPr/>
    </dgm:pt>
    <dgm:pt modelId="{516E4E51-D550-4B32-948F-D63FFCB0F561}" type="pres">
      <dgm:prSet presAssocID="{17B566FE-CBBC-415A-9FA9-80FA9FE2F25E}" presName="background" presStyleLbl="node0" presStyleIdx="0" presStyleCnt="2"/>
      <dgm:spPr/>
    </dgm:pt>
    <dgm:pt modelId="{B1C2878A-5839-4228-86D2-5F7DB0DA0726}" type="pres">
      <dgm:prSet presAssocID="{17B566FE-CBBC-415A-9FA9-80FA9FE2F25E}" presName="text" presStyleLbl="fgAcc0" presStyleIdx="0" presStyleCnt="2">
        <dgm:presLayoutVars>
          <dgm:chPref val="3"/>
        </dgm:presLayoutVars>
      </dgm:prSet>
      <dgm:spPr/>
    </dgm:pt>
    <dgm:pt modelId="{151BD22F-AF35-4682-AAA9-BDDFF43B1A14}" type="pres">
      <dgm:prSet presAssocID="{17B566FE-CBBC-415A-9FA9-80FA9FE2F25E}" presName="hierChild2" presStyleCnt="0"/>
      <dgm:spPr/>
    </dgm:pt>
    <dgm:pt modelId="{70D2627D-40D1-42D2-8CE7-68838EB45BC3}" type="pres">
      <dgm:prSet presAssocID="{38CB1B2B-2824-441F-AEDC-B2B89A9CBB09}" presName="hierRoot1" presStyleCnt="0"/>
      <dgm:spPr/>
    </dgm:pt>
    <dgm:pt modelId="{D4385872-5190-42A5-A70F-4D1BCD7391EE}" type="pres">
      <dgm:prSet presAssocID="{38CB1B2B-2824-441F-AEDC-B2B89A9CBB09}" presName="composite" presStyleCnt="0"/>
      <dgm:spPr/>
    </dgm:pt>
    <dgm:pt modelId="{EFA0056E-B1FF-4F72-87E2-83155EB602D3}" type="pres">
      <dgm:prSet presAssocID="{38CB1B2B-2824-441F-AEDC-B2B89A9CBB09}" presName="background" presStyleLbl="node0" presStyleIdx="1" presStyleCnt="2"/>
      <dgm:spPr/>
    </dgm:pt>
    <dgm:pt modelId="{E190E561-361B-435E-B213-EF217B757B19}" type="pres">
      <dgm:prSet presAssocID="{38CB1B2B-2824-441F-AEDC-B2B89A9CBB09}" presName="text" presStyleLbl="fgAcc0" presStyleIdx="1" presStyleCnt="2">
        <dgm:presLayoutVars>
          <dgm:chPref val="3"/>
        </dgm:presLayoutVars>
      </dgm:prSet>
      <dgm:spPr/>
    </dgm:pt>
    <dgm:pt modelId="{4F6CF5E8-B59D-49FC-9C9A-2D4B592FD829}" type="pres">
      <dgm:prSet presAssocID="{38CB1B2B-2824-441F-AEDC-B2B89A9CBB09}" presName="hierChild2" presStyleCnt="0"/>
      <dgm:spPr/>
    </dgm:pt>
  </dgm:ptLst>
  <dgm:cxnLst>
    <dgm:cxn modelId="{68EC0410-0651-4BB4-AF16-BC94A0A3A470}" srcId="{634EE127-2E09-4998-893F-69CAB0C0916A}" destId="{17B566FE-CBBC-415A-9FA9-80FA9FE2F25E}" srcOrd="0" destOrd="0" parTransId="{7A261E60-EFD5-4D44-9B1B-7AA84DC83E57}" sibTransId="{3B4B7FDE-1F53-426F-9943-A4D5E2875D1B}"/>
    <dgm:cxn modelId="{93C8F628-CDF9-4F26-AAF9-39F46CA235C8}" srcId="{634EE127-2E09-4998-893F-69CAB0C0916A}" destId="{38CB1B2B-2824-441F-AEDC-B2B89A9CBB09}" srcOrd="1" destOrd="0" parTransId="{4D3C03D1-5303-4A17-9BCA-5BE7D628BCF6}" sibTransId="{6D7002CA-1B75-4D80-B8D2-E5B6675D43AD}"/>
    <dgm:cxn modelId="{DBB11236-7F8B-4E45-9D0A-A458FB8EB338}" type="presOf" srcId="{17B566FE-CBBC-415A-9FA9-80FA9FE2F25E}" destId="{B1C2878A-5839-4228-86D2-5F7DB0DA0726}" srcOrd="0" destOrd="0" presId="urn:microsoft.com/office/officeart/2005/8/layout/hierarchy1"/>
    <dgm:cxn modelId="{16146149-7CE7-480A-814E-31168DF5570C}" type="presOf" srcId="{38CB1B2B-2824-441F-AEDC-B2B89A9CBB09}" destId="{E190E561-361B-435E-B213-EF217B757B19}" srcOrd="0" destOrd="0" presId="urn:microsoft.com/office/officeart/2005/8/layout/hierarchy1"/>
    <dgm:cxn modelId="{24310559-1B1F-4737-8AA7-E5B67D90423B}" type="presOf" srcId="{634EE127-2E09-4998-893F-69CAB0C0916A}" destId="{33E64B70-CBDF-44CF-A4DD-4642DE9A5370}" srcOrd="0" destOrd="0" presId="urn:microsoft.com/office/officeart/2005/8/layout/hierarchy1"/>
    <dgm:cxn modelId="{0367EF5E-9269-4E0B-B8E5-9FA900BF7D66}" type="presParOf" srcId="{33E64B70-CBDF-44CF-A4DD-4642DE9A5370}" destId="{F4F791CA-3071-4E00-B26E-114F8EBA5ED1}" srcOrd="0" destOrd="0" presId="urn:microsoft.com/office/officeart/2005/8/layout/hierarchy1"/>
    <dgm:cxn modelId="{BDE5201F-B8E4-4161-AE1D-C7744DF12F6E}" type="presParOf" srcId="{F4F791CA-3071-4E00-B26E-114F8EBA5ED1}" destId="{65EEF0FA-1B68-4781-817F-94CEAAE3190A}" srcOrd="0" destOrd="0" presId="urn:microsoft.com/office/officeart/2005/8/layout/hierarchy1"/>
    <dgm:cxn modelId="{99C135AD-A506-4CC1-9203-0E574AC4011A}" type="presParOf" srcId="{65EEF0FA-1B68-4781-817F-94CEAAE3190A}" destId="{516E4E51-D550-4B32-948F-D63FFCB0F561}" srcOrd="0" destOrd="0" presId="urn:microsoft.com/office/officeart/2005/8/layout/hierarchy1"/>
    <dgm:cxn modelId="{F233D0D7-2F3B-4B68-A36E-BCC4CB6A7A51}" type="presParOf" srcId="{65EEF0FA-1B68-4781-817F-94CEAAE3190A}" destId="{B1C2878A-5839-4228-86D2-5F7DB0DA0726}" srcOrd="1" destOrd="0" presId="urn:microsoft.com/office/officeart/2005/8/layout/hierarchy1"/>
    <dgm:cxn modelId="{2CB8B1B1-1773-4B24-A934-17F5109B71F3}" type="presParOf" srcId="{F4F791CA-3071-4E00-B26E-114F8EBA5ED1}" destId="{151BD22F-AF35-4682-AAA9-BDDFF43B1A14}" srcOrd="1" destOrd="0" presId="urn:microsoft.com/office/officeart/2005/8/layout/hierarchy1"/>
    <dgm:cxn modelId="{AA0C53E1-6E88-480B-B90F-208992236B98}" type="presParOf" srcId="{33E64B70-CBDF-44CF-A4DD-4642DE9A5370}" destId="{70D2627D-40D1-42D2-8CE7-68838EB45BC3}" srcOrd="1" destOrd="0" presId="urn:microsoft.com/office/officeart/2005/8/layout/hierarchy1"/>
    <dgm:cxn modelId="{3A4EBAEB-5EEE-4D74-82F6-AE862F8B1810}" type="presParOf" srcId="{70D2627D-40D1-42D2-8CE7-68838EB45BC3}" destId="{D4385872-5190-42A5-A70F-4D1BCD7391EE}" srcOrd="0" destOrd="0" presId="urn:microsoft.com/office/officeart/2005/8/layout/hierarchy1"/>
    <dgm:cxn modelId="{9D9A3814-42F5-40D5-A9EE-186D53649F4A}" type="presParOf" srcId="{D4385872-5190-42A5-A70F-4D1BCD7391EE}" destId="{EFA0056E-B1FF-4F72-87E2-83155EB602D3}" srcOrd="0" destOrd="0" presId="urn:microsoft.com/office/officeart/2005/8/layout/hierarchy1"/>
    <dgm:cxn modelId="{E4033C91-4203-4494-820F-05777F27F4B1}" type="presParOf" srcId="{D4385872-5190-42A5-A70F-4D1BCD7391EE}" destId="{E190E561-361B-435E-B213-EF217B757B19}" srcOrd="1" destOrd="0" presId="urn:microsoft.com/office/officeart/2005/8/layout/hierarchy1"/>
    <dgm:cxn modelId="{B76C750A-AE0D-44A6-B854-BA845FA70B36}" type="presParOf" srcId="{70D2627D-40D1-42D2-8CE7-68838EB45BC3}" destId="{4F6CF5E8-B59D-49FC-9C9A-2D4B592FD829}"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FC88FF2C-A404-45EC-8F5E-013479FCB69C}"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D34DB7BF-698E-4B5C-8924-CABD1AC6B221}">
      <dgm:prSet/>
      <dgm:spPr/>
      <dgm:t>
        <a:bodyPr/>
        <a:lstStyle/>
        <a:p>
          <a:r>
            <a:rPr lang="es-MX"/>
            <a:t>ISSA 5000 (International Standard on Sustainability Assurance) fue emitida por el IAASB en 2023 como estándar global para auditorías de sostenibilidad.</a:t>
          </a:r>
          <a:endParaRPr lang="en-US"/>
        </a:p>
      </dgm:t>
    </dgm:pt>
    <dgm:pt modelId="{6481DE98-4CA2-48BF-A161-150A3C94C650}" type="parTrans" cxnId="{2B6005FC-6206-431A-A1DF-1743BB55C1EB}">
      <dgm:prSet/>
      <dgm:spPr/>
      <dgm:t>
        <a:bodyPr/>
        <a:lstStyle/>
        <a:p>
          <a:endParaRPr lang="en-US"/>
        </a:p>
      </dgm:t>
    </dgm:pt>
    <dgm:pt modelId="{8B0699B6-220A-4922-B8FC-0FD338074B59}" type="sibTrans" cxnId="{2B6005FC-6206-431A-A1DF-1743BB55C1EB}">
      <dgm:prSet/>
      <dgm:spPr/>
      <dgm:t>
        <a:bodyPr/>
        <a:lstStyle/>
        <a:p>
          <a:endParaRPr lang="en-US"/>
        </a:p>
      </dgm:t>
    </dgm:pt>
    <dgm:pt modelId="{8BAA101C-2537-4E36-BFC6-33BA689D9477}">
      <dgm:prSet/>
      <dgm:spPr/>
      <dgm:t>
        <a:bodyPr/>
        <a:lstStyle/>
        <a:p>
          <a:r>
            <a:rPr lang="es-MX"/>
            <a:t>En Colombia, el Consejo Técnico de la Contaduría Pública (CTCP) ha señalado que el aseguramiento de sostenibilidad debe realizarse bajo este estándar, aplicable por contadores públicos inscritos en la Junta Central de Contadores.</a:t>
          </a:r>
          <a:endParaRPr lang="en-US"/>
        </a:p>
      </dgm:t>
    </dgm:pt>
    <dgm:pt modelId="{DC6284EB-34F9-41D6-8ADD-19B04A615B0E}" type="parTrans" cxnId="{2A665BEC-B405-47B3-A7FC-97E3B3E83B62}">
      <dgm:prSet/>
      <dgm:spPr/>
      <dgm:t>
        <a:bodyPr/>
        <a:lstStyle/>
        <a:p>
          <a:endParaRPr lang="en-US"/>
        </a:p>
      </dgm:t>
    </dgm:pt>
    <dgm:pt modelId="{1F18F316-71AE-4F68-B1C5-F754D416D14F}" type="sibTrans" cxnId="{2A665BEC-B405-47B3-A7FC-97E3B3E83B62}">
      <dgm:prSet/>
      <dgm:spPr/>
      <dgm:t>
        <a:bodyPr/>
        <a:lstStyle/>
        <a:p>
          <a:endParaRPr lang="en-US"/>
        </a:p>
      </dgm:t>
    </dgm:pt>
    <dgm:pt modelId="{369B3762-25DA-4033-9EB2-B2B7CB857F5D}" type="pres">
      <dgm:prSet presAssocID="{FC88FF2C-A404-45EC-8F5E-013479FCB69C}" presName="linear" presStyleCnt="0">
        <dgm:presLayoutVars>
          <dgm:animLvl val="lvl"/>
          <dgm:resizeHandles val="exact"/>
        </dgm:presLayoutVars>
      </dgm:prSet>
      <dgm:spPr/>
    </dgm:pt>
    <dgm:pt modelId="{BDE827E1-5A65-410B-88DC-2AD3F988CFDB}" type="pres">
      <dgm:prSet presAssocID="{D34DB7BF-698E-4B5C-8924-CABD1AC6B221}" presName="parentText" presStyleLbl="node1" presStyleIdx="0" presStyleCnt="2">
        <dgm:presLayoutVars>
          <dgm:chMax val="0"/>
          <dgm:bulletEnabled val="1"/>
        </dgm:presLayoutVars>
      </dgm:prSet>
      <dgm:spPr/>
    </dgm:pt>
    <dgm:pt modelId="{E88CD8CC-1596-4437-8214-8DD51EA8FDD9}" type="pres">
      <dgm:prSet presAssocID="{8B0699B6-220A-4922-B8FC-0FD338074B59}" presName="spacer" presStyleCnt="0"/>
      <dgm:spPr/>
    </dgm:pt>
    <dgm:pt modelId="{C4FBB7AF-6A0D-456C-98AC-F8276DEF35E2}" type="pres">
      <dgm:prSet presAssocID="{8BAA101C-2537-4E36-BFC6-33BA689D9477}" presName="parentText" presStyleLbl="node1" presStyleIdx="1" presStyleCnt="2">
        <dgm:presLayoutVars>
          <dgm:chMax val="0"/>
          <dgm:bulletEnabled val="1"/>
        </dgm:presLayoutVars>
      </dgm:prSet>
      <dgm:spPr/>
    </dgm:pt>
  </dgm:ptLst>
  <dgm:cxnLst>
    <dgm:cxn modelId="{B450B098-CB19-4BE2-8180-F4C688C175FA}" type="presOf" srcId="{8BAA101C-2537-4E36-BFC6-33BA689D9477}" destId="{C4FBB7AF-6A0D-456C-98AC-F8276DEF35E2}" srcOrd="0" destOrd="0" presId="urn:microsoft.com/office/officeart/2005/8/layout/vList2"/>
    <dgm:cxn modelId="{117544AD-BEFD-4B69-B41C-E6CAFF62F789}" type="presOf" srcId="{FC88FF2C-A404-45EC-8F5E-013479FCB69C}" destId="{369B3762-25DA-4033-9EB2-B2B7CB857F5D}" srcOrd="0" destOrd="0" presId="urn:microsoft.com/office/officeart/2005/8/layout/vList2"/>
    <dgm:cxn modelId="{2A665BEC-B405-47B3-A7FC-97E3B3E83B62}" srcId="{FC88FF2C-A404-45EC-8F5E-013479FCB69C}" destId="{8BAA101C-2537-4E36-BFC6-33BA689D9477}" srcOrd="1" destOrd="0" parTransId="{DC6284EB-34F9-41D6-8ADD-19B04A615B0E}" sibTransId="{1F18F316-71AE-4F68-B1C5-F754D416D14F}"/>
    <dgm:cxn modelId="{BA4446EE-12BC-4015-B262-670E377974E1}" type="presOf" srcId="{D34DB7BF-698E-4B5C-8924-CABD1AC6B221}" destId="{BDE827E1-5A65-410B-88DC-2AD3F988CFDB}" srcOrd="0" destOrd="0" presId="urn:microsoft.com/office/officeart/2005/8/layout/vList2"/>
    <dgm:cxn modelId="{2B6005FC-6206-431A-A1DF-1743BB55C1EB}" srcId="{FC88FF2C-A404-45EC-8F5E-013479FCB69C}" destId="{D34DB7BF-698E-4B5C-8924-CABD1AC6B221}" srcOrd="0" destOrd="0" parTransId="{6481DE98-4CA2-48BF-A161-150A3C94C650}" sibTransId="{8B0699B6-220A-4922-B8FC-0FD338074B59}"/>
    <dgm:cxn modelId="{567B8514-83B9-440B-A8BE-9F4041EEC8F6}" type="presParOf" srcId="{369B3762-25DA-4033-9EB2-B2B7CB857F5D}" destId="{BDE827E1-5A65-410B-88DC-2AD3F988CFDB}" srcOrd="0" destOrd="0" presId="urn:microsoft.com/office/officeart/2005/8/layout/vList2"/>
    <dgm:cxn modelId="{DF39A9C8-307E-44FF-A716-260E07B616A8}" type="presParOf" srcId="{369B3762-25DA-4033-9EB2-B2B7CB857F5D}" destId="{E88CD8CC-1596-4437-8214-8DD51EA8FDD9}" srcOrd="1" destOrd="0" presId="urn:microsoft.com/office/officeart/2005/8/layout/vList2"/>
    <dgm:cxn modelId="{0D110791-2FD4-4CDF-9E47-A4A77CD2D197}" type="presParOf" srcId="{369B3762-25DA-4033-9EB2-B2B7CB857F5D}" destId="{C4FBB7AF-6A0D-456C-98AC-F8276DEF35E2}"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3B64AF-71B8-4A1D-BB9A-90AC311A5A80}"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CABBE56E-2E8E-408B-9A78-35179B266AF3}">
      <dgm:prSet/>
      <dgm:spPr/>
      <dgm:t>
        <a:bodyPr/>
        <a:lstStyle/>
        <a:p>
          <a:r>
            <a:rPr lang="es-MX"/>
            <a:t>• Áreas, procesos o periodos que serán auditados.</a:t>
          </a:r>
          <a:endParaRPr lang="en-US"/>
        </a:p>
      </dgm:t>
    </dgm:pt>
    <dgm:pt modelId="{68BDC0B9-0994-4FB2-9016-621DDA6D2204}" type="parTrans" cxnId="{160F6BAA-C3FE-4CB4-9124-3D6E676D7D10}">
      <dgm:prSet/>
      <dgm:spPr/>
      <dgm:t>
        <a:bodyPr/>
        <a:lstStyle/>
        <a:p>
          <a:endParaRPr lang="en-US"/>
        </a:p>
      </dgm:t>
    </dgm:pt>
    <dgm:pt modelId="{44B40252-A9E8-49E5-AC85-DE79DDCD6B3F}" type="sibTrans" cxnId="{160F6BAA-C3FE-4CB4-9124-3D6E676D7D10}">
      <dgm:prSet/>
      <dgm:spPr/>
      <dgm:t>
        <a:bodyPr/>
        <a:lstStyle/>
        <a:p>
          <a:endParaRPr lang="en-US"/>
        </a:p>
      </dgm:t>
    </dgm:pt>
    <dgm:pt modelId="{EA048245-C416-4F9E-B71D-54F646021DE8}">
      <dgm:prSet/>
      <dgm:spPr/>
      <dgm:t>
        <a:bodyPr/>
        <a:lstStyle/>
        <a:p>
          <a:r>
            <a:rPr lang="es-MX"/>
            <a:t>• Limitaciones o exclusiones del trabajo.</a:t>
          </a:r>
          <a:endParaRPr lang="en-US"/>
        </a:p>
      </dgm:t>
    </dgm:pt>
    <dgm:pt modelId="{306FE013-989E-427A-9396-EFD08AFCBEE6}" type="parTrans" cxnId="{FB47D921-D7C6-436D-B4A4-B354D3AFC03C}">
      <dgm:prSet/>
      <dgm:spPr/>
      <dgm:t>
        <a:bodyPr/>
        <a:lstStyle/>
        <a:p>
          <a:endParaRPr lang="en-US"/>
        </a:p>
      </dgm:t>
    </dgm:pt>
    <dgm:pt modelId="{9CCF9FA2-411E-489D-B07F-FECB52C3D692}" type="sibTrans" cxnId="{FB47D921-D7C6-436D-B4A4-B354D3AFC03C}">
      <dgm:prSet/>
      <dgm:spPr/>
      <dgm:t>
        <a:bodyPr/>
        <a:lstStyle/>
        <a:p>
          <a:endParaRPr lang="en-US"/>
        </a:p>
      </dgm:t>
    </dgm:pt>
    <dgm:pt modelId="{92B1478C-D0E8-4ED3-AEC4-5EDD0EAF16B3}">
      <dgm:prSet/>
      <dgm:spPr/>
      <dgm:t>
        <a:bodyPr/>
        <a:lstStyle/>
        <a:p>
          <a:r>
            <a:rPr lang="es-MX"/>
            <a:t>• Normas aplicables (NIAs, normas internas, sectoriales).</a:t>
          </a:r>
          <a:endParaRPr lang="en-US"/>
        </a:p>
      </dgm:t>
    </dgm:pt>
    <dgm:pt modelId="{9D7F1AD8-235D-4C80-87BE-54D2E5D8FA00}" type="parTrans" cxnId="{BED62639-27B8-4E85-859F-AD757666FEF2}">
      <dgm:prSet/>
      <dgm:spPr/>
      <dgm:t>
        <a:bodyPr/>
        <a:lstStyle/>
        <a:p>
          <a:endParaRPr lang="en-US"/>
        </a:p>
      </dgm:t>
    </dgm:pt>
    <dgm:pt modelId="{D55375AF-2C46-4544-80FF-5B71C5EC52B8}" type="sibTrans" cxnId="{BED62639-27B8-4E85-859F-AD757666FEF2}">
      <dgm:prSet/>
      <dgm:spPr/>
      <dgm:t>
        <a:bodyPr/>
        <a:lstStyle/>
        <a:p>
          <a:endParaRPr lang="en-US"/>
        </a:p>
      </dgm:t>
    </dgm:pt>
    <dgm:pt modelId="{138C1A05-7A97-428B-B9FE-BBA71AB4254D}" type="pres">
      <dgm:prSet presAssocID="{393B64AF-71B8-4A1D-BB9A-90AC311A5A80}" presName="linear" presStyleCnt="0">
        <dgm:presLayoutVars>
          <dgm:animLvl val="lvl"/>
          <dgm:resizeHandles val="exact"/>
        </dgm:presLayoutVars>
      </dgm:prSet>
      <dgm:spPr/>
    </dgm:pt>
    <dgm:pt modelId="{352D8529-30CE-43A8-834C-92ADEAE9A679}" type="pres">
      <dgm:prSet presAssocID="{CABBE56E-2E8E-408B-9A78-35179B266AF3}" presName="parentText" presStyleLbl="node1" presStyleIdx="0" presStyleCnt="3">
        <dgm:presLayoutVars>
          <dgm:chMax val="0"/>
          <dgm:bulletEnabled val="1"/>
        </dgm:presLayoutVars>
      </dgm:prSet>
      <dgm:spPr/>
    </dgm:pt>
    <dgm:pt modelId="{1B83DA7C-4EAC-481E-813F-08A5919D378B}" type="pres">
      <dgm:prSet presAssocID="{44B40252-A9E8-49E5-AC85-DE79DDCD6B3F}" presName="spacer" presStyleCnt="0"/>
      <dgm:spPr/>
    </dgm:pt>
    <dgm:pt modelId="{107B39A9-D468-414C-99CA-DC09B3D7EF0D}" type="pres">
      <dgm:prSet presAssocID="{EA048245-C416-4F9E-B71D-54F646021DE8}" presName="parentText" presStyleLbl="node1" presStyleIdx="1" presStyleCnt="3">
        <dgm:presLayoutVars>
          <dgm:chMax val="0"/>
          <dgm:bulletEnabled val="1"/>
        </dgm:presLayoutVars>
      </dgm:prSet>
      <dgm:spPr/>
    </dgm:pt>
    <dgm:pt modelId="{437CB8B7-F9BC-416A-AF32-A67905A2D861}" type="pres">
      <dgm:prSet presAssocID="{9CCF9FA2-411E-489D-B07F-FECB52C3D692}" presName="spacer" presStyleCnt="0"/>
      <dgm:spPr/>
    </dgm:pt>
    <dgm:pt modelId="{945B7DC1-A97A-4237-BAAC-4534DD623E3C}" type="pres">
      <dgm:prSet presAssocID="{92B1478C-D0E8-4ED3-AEC4-5EDD0EAF16B3}" presName="parentText" presStyleLbl="node1" presStyleIdx="2" presStyleCnt="3">
        <dgm:presLayoutVars>
          <dgm:chMax val="0"/>
          <dgm:bulletEnabled val="1"/>
        </dgm:presLayoutVars>
      </dgm:prSet>
      <dgm:spPr/>
    </dgm:pt>
  </dgm:ptLst>
  <dgm:cxnLst>
    <dgm:cxn modelId="{FB47D921-D7C6-436D-B4A4-B354D3AFC03C}" srcId="{393B64AF-71B8-4A1D-BB9A-90AC311A5A80}" destId="{EA048245-C416-4F9E-B71D-54F646021DE8}" srcOrd="1" destOrd="0" parTransId="{306FE013-989E-427A-9396-EFD08AFCBEE6}" sibTransId="{9CCF9FA2-411E-489D-B07F-FECB52C3D692}"/>
    <dgm:cxn modelId="{BED62639-27B8-4E85-859F-AD757666FEF2}" srcId="{393B64AF-71B8-4A1D-BB9A-90AC311A5A80}" destId="{92B1478C-D0E8-4ED3-AEC4-5EDD0EAF16B3}" srcOrd="2" destOrd="0" parTransId="{9D7F1AD8-235D-4C80-87BE-54D2E5D8FA00}" sibTransId="{D55375AF-2C46-4544-80FF-5B71C5EC52B8}"/>
    <dgm:cxn modelId="{109089A1-7763-4610-896C-13EE0B1C226E}" type="presOf" srcId="{EA048245-C416-4F9E-B71D-54F646021DE8}" destId="{107B39A9-D468-414C-99CA-DC09B3D7EF0D}" srcOrd="0" destOrd="0" presId="urn:microsoft.com/office/officeart/2005/8/layout/vList2"/>
    <dgm:cxn modelId="{160F6BAA-C3FE-4CB4-9124-3D6E676D7D10}" srcId="{393B64AF-71B8-4A1D-BB9A-90AC311A5A80}" destId="{CABBE56E-2E8E-408B-9A78-35179B266AF3}" srcOrd="0" destOrd="0" parTransId="{68BDC0B9-0994-4FB2-9016-621DDA6D2204}" sibTransId="{44B40252-A9E8-49E5-AC85-DE79DDCD6B3F}"/>
    <dgm:cxn modelId="{C801A5BE-5218-41E7-952A-4C9720897531}" type="presOf" srcId="{CABBE56E-2E8E-408B-9A78-35179B266AF3}" destId="{352D8529-30CE-43A8-834C-92ADEAE9A679}" srcOrd="0" destOrd="0" presId="urn:microsoft.com/office/officeart/2005/8/layout/vList2"/>
    <dgm:cxn modelId="{6E7E19C2-4B1F-4186-8F63-94498C8C65E6}" type="presOf" srcId="{393B64AF-71B8-4A1D-BB9A-90AC311A5A80}" destId="{138C1A05-7A97-428B-B9FE-BBA71AB4254D}" srcOrd="0" destOrd="0" presId="urn:microsoft.com/office/officeart/2005/8/layout/vList2"/>
    <dgm:cxn modelId="{494999F1-1E5B-4B6B-A578-381CBB83B0AD}" type="presOf" srcId="{92B1478C-D0E8-4ED3-AEC4-5EDD0EAF16B3}" destId="{945B7DC1-A97A-4237-BAAC-4534DD623E3C}" srcOrd="0" destOrd="0" presId="urn:microsoft.com/office/officeart/2005/8/layout/vList2"/>
    <dgm:cxn modelId="{5260A2CA-5192-4802-B763-735B4116B6AB}" type="presParOf" srcId="{138C1A05-7A97-428B-B9FE-BBA71AB4254D}" destId="{352D8529-30CE-43A8-834C-92ADEAE9A679}" srcOrd="0" destOrd="0" presId="urn:microsoft.com/office/officeart/2005/8/layout/vList2"/>
    <dgm:cxn modelId="{64E32541-50D9-467F-AA97-EAB75F4E5384}" type="presParOf" srcId="{138C1A05-7A97-428B-B9FE-BBA71AB4254D}" destId="{1B83DA7C-4EAC-481E-813F-08A5919D378B}" srcOrd="1" destOrd="0" presId="urn:microsoft.com/office/officeart/2005/8/layout/vList2"/>
    <dgm:cxn modelId="{A3C11AD5-7D15-4372-B2B5-618A2040BD61}" type="presParOf" srcId="{138C1A05-7A97-428B-B9FE-BBA71AB4254D}" destId="{107B39A9-D468-414C-99CA-DC09B3D7EF0D}" srcOrd="2" destOrd="0" presId="urn:microsoft.com/office/officeart/2005/8/layout/vList2"/>
    <dgm:cxn modelId="{4D1126CE-CBAD-4313-B4FB-CD4C1702DCBC}" type="presParOf" srcId="{138C1A05-7A97-428B-B9FE-BBA71AB4254D}" destId="{437CB8B7-F9BC-416A-AF32-A67905A2D861}" srcOrd="3" destOrd="0" presId="urn:microsoft.com/office/officeart/2005/8/layout/vList2"/>
    <dgm:cxn modelId="{0D0BC0B8-A8A2-4FDF-B8F1-E3C2114BA7CF}" type="presParOf" srcId="{138C1A05-7A97-428B-B9FE-BBA71AB4254D}" destId="{945B7DC1-A97A-4237-BAAC-4534DD623E3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B64AE71F-13C5-4E70-973C-046B5B1DA3C7}"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9AB54CDA-E74B-4E16-8A26-FCC3FE24B93F}">
      <dgm:prSet/>
      <dgm:spPr/>
      <dgm:t>
        <a:bodyPr/>
        <a:lstStyle/>
        <a:p>
          <a:r>
            <a:rPr lang="es-MX" b="1"/>
            <a:t>Contenido clave:</a:t>
          </a:r>
          <a:endParaRPr lang="en-US"/>
        </a:p>
      </dgm:t>
    </dgm:pt>
    <dgm:pt modelId="{6458AEA7-9558-4650-BE10-A013C69D4E4A}" type="parTrans" cxnId="{B404A737-8C94-4FBA-95C2-EE49CC831053}">
      <dgm:prSet/>
      <dgm:spPr/>
      <dgm:t>
        <a:bodyPr/>
        <a:lstStyle/>
        <a:p>
          <a:endParaRPr lang="en-US"/>
        </a:p>
      </dgm:t>
    </dgm:pt>
    <dgm:pt modelId="{289030AF-5F06-40C5-9442-EF22A2300735}" type="sibTrans" cxnId="{B404A737-8C94-4FBA-95C2-EE49CC831053}">
      <dgm:prSet/>
      <dgm:spPr/>
      <dgm:t>
        <a:bodyPr/>
        <a:lstStyle/>
        <a:p>
          <a:endParaRPr lang="en-US"/>
        </a:p>
      </dgm:t>
    </dgm:pt>
    <dgm:pt modelId="{A832D714-B28E-4345-B63A-8F687814775D}">
      <dgm:prSet/>
      <dgm:spPr/>
      <dgm:t>
        <a:bodyPr/>
        <a:lstStyle/>
        <a:p>
          <a:r>
            <a:rPr lang="es-MX"/>
            <a:t>Define principios de independencia y ética en auditorías de sostenibilidad.</a:t>
          </a:r>
          <a:endParaRPr lang="en-US"/>
        </a:p>
      </dgm:t>
    </dgm:pt>
    <dgm:pt modelId="{E3A43286-DA98-4030-BB86-9DC89F8B5934}" type="parTrans" cxnId="{E48130B5-A3D8-41AD-BFFB-D4AEEC6A2E5C}">
      <dgm:prSet/>
      <dgm:spPr/>
      <dgm:t>
        <a:bodyPr/>
        <a:lstStyle/>
        <a:p>
          <a:endParaRPr lang="en-US"/>
        </a:p>
      </dgm:t>
    </dgm:pt>
    <dgm:pt modelId="{7C5CBB39-5D3D-4BAE-8EA5-A2AE44A48F11}" type="sibTrans" cxnId="{E48130B5-A3D8-41AD-BFFB-D4AEEC6A2E5C}">
      <dgm:prSet/>
      <dgm:spPr/>
      <dgm:t>
        <a:bodyPr/>
        <a:lstStyle/>
        <a:p>
          <a:endParaRPr lang="en-US"/>
        </a:p>
      </dgm:t>
    </dgm:pt>
    <dgm:pt modelId="{D937BEB1-F174-4E81-A077-1CAB76774E57}">
      <dgm:prSet/>
      <dgm:spPr/>
      <dgm:t>
        <a:bodyPr/>
        <a:lstStyle/>
        <a:p>
          <a:r>
            <a:rPr lang="es-MX"/>
            <a:t>Establece procedimientos para validar indicadores ESG y reportes de sostenibilidad.</a:t>
          </a:r>
          <a:endParaRPr lang="en-US"/>
        </a:p>
      </dgm:t>
    </dgm:pt>
    <dgm:pt modelId="{362F5204-352F-4147-8DB3-CB2702CF3F43}" type="parTrans" cxnId="{F3FF2BCD-5379-473F-9021-3AA58F7BAC5E}">
      <dgm:prSet/>
      <dgm:spPr/>
      <dgm:t>
        <a:bodyPr/>
        <a:lstStyle/>
        <a:p>
          <a:endParaRPr lang="en-US"/>
        </a:p>
      </dgm:t>
    </dgm:pt>
    <dgm:pt modelId="{3302E530-B34F-4569-976A-39D0A0276399}" type="sibTrans" cxnId="{F3FF2BCD-5379-473F-9021-3AA58F7BAC5E}">
      <dgm:prSet/>
      <dgm:spPr/>
      <dgm:t>
        <a:bodyPr/>
        <a:lstStyle/>
        <a:p>
          <a:endParaRPr lang="en-US"/>
        </a:p>
      </dgm:t>
    </dgm:pt>
    <dgm:pt modelId="{36113415-3A21-4EA5-AC58-FA9B05B2DA9B}">
      <dgm:prSet/>
      <dgm:spPr/>
      <dgm:t>
        <a:bodyPr/>
        <a:lstStyle/>
        <a:p>
          <a:r>
            <a:rPr lang="es-MX"/>
            <a:t>Se integra con las Normas Internacionales de Gestión de la Calidad (NIGC).</a:t>
          </a:r>
          <a:endParaRPr lang="en-US"/>
        </a:p>
      </dgm:t>
    </dgm:pt>
    <dgm:pt modelId="{CEA48A6C-8C0E-463A-9300-157FC9A8E482}" type="parTrans" cxnId="{D9180FAC-8746-4949-8669-7D22163EA724}">
      <dgm:prSet/>
      <dgm:spPr/>
      <dgm:t>
        <a:bodyPr/>
        <a:lstStyle/>
        <a:p>
          <a:endParaRPr lang="en-US"/>
        </a:p>
      </dgm:t>
    </dgm:pt>
    <dgm:pt modelId="{D11FD49E-C0E1-407D-B598-B57C51498AB5}" type="sibTrans" cxnId="{D9180FAC-8746-4949-8669-7D22163EA724}">
      <dgm:prSet/>
      <dgm:spPr/>
      <dgm:t>
        <a:bodyPr/>
        <a:lstStyle/>
        <a:p>
          <a:endParaRPr lang="en-US"/>
        </a:p>
      </dgm:t>
    </dgm:pt>
    <dgm:pt modelId="{315AC545-A740-4F56-A8CD-5624FE185997}">
      <dgm:prSet/>
      <dgm:spPr/>
      <dgm:t>
        <a:bodyPr/>
        <a:lstStyle/>
        <a:p>
          <a:r>
            <a:rPr lang="es-MX"/>
            <a:t>Estado actual: firmas grandes ya lo están aplicando en auditorías de sostenibilidad; las pymes avanzan en procesos de capacitación y adaptación.</a:t>
          </a:r>
          <a:endParaRPr lang="en-US"/>
        </a:p>
      </dgm:t>
    </dgm:pt>
    <dgm:pt modelId="{13786573-76AA-4E2E-B645-BC0A018F84C9}" type="parTrans" cxnId="{17D57FB1-A9E6-4E9F-87D9-A1B0F719EE59}">
      <dgm:prSet/>
      <dgm:spPr/>
      <dgm:t>
        <a:bodyPr/>
        <a:lstStyle/>
        <a:p>
          <a:endParaRPr lang="en-US"/>
        </a:p>
      </dgm:t>
    </dgm:pt>
    <dgm:pt modelId="{96954654-45DA-4C98-8F3E-43A730CCD64B}" type="sibTrans" cxnId="{17D57FB1-A9E6-4E9F-87D9-A1B0F719EE59}">
      <dgm:prSet/>
      <dgm:spPr/>
      <dgm:t>
        <a:bodyPr/>
        <a:lstStyle/>
        <a:p>
          <a:endParaRPr lang="en-US"/>
        </a:p>
      </dgm:t>
    </dgm:pt>
    <dgm:pt modelId="{C06733E8-044C-4464-98EB-F7566C08C914}" type="pres">
      <dgm:prSet presAssocID="{B64AE71F-13C5-4E70-973C-046B5B1DA3C7}" presName="vert0" presStyleCnt="0">
        <dgm:presLayoutVars>
          <dgm:dir/>
          <dgm:animOne val="branch"/>
          <dgm:animLvl val="lvl"/>
        </dgm:presLayoutVars>
      </dgm:prSet>
      <dgm:spPr/>
    </dgm:pt>
    <dgm:pt modelId="{F61B50AE-C6D2-4C90-99B4-BECD01DE336C}" type="pres">
      <dgm:prSet presAssocID="{9AB54CDA-E74B-4E16-8A26-FCC3FE24B93F}" presName="thickLine" presStyleLbl="alignNode1" presStyleIdx="0" presStyleCnt="1"/>
      <dgm:spPr/>
    </dgm:pt>
    <dgm:pt modelId="{34DE6622-81DC-42F1-9E3C-303E592DF2FD}" type="pres">
      <dgm:prSet presAssocID="{9AB54CDA-E74B-4E16-8A26-FCC3FE24B93F}" presName="horz1" presStyleCnt="0"/>
      <dgm:spPr/>
    </dgm:pt>
    <dgm:pt modelId="{D7CFEE7B-84DB-49EC-AE72-EE955DC63984}" type="pres">
      <dgm:prSet presAssocID="{9AB54CDA-E74B-4E16-8A26-FCC3FE24B93F}" presName="tx1" presStyleLbl="revTx" presStyleIdx="0" presStyleCnt="5"/>
      <dgm:spPr/>
    </dgm:pt>
    <dgm:pt modelId="{503A3D0C-F62E-40EB-9B02-63D50E5E20DD}" type="pres">
      <dgm:prSet presAssocID="{9AB54CDA-E74B-4E16-8A26-FCC3FE24B93F}" presName="vert1" presStyleCnt="0"/>
      <dgm:spPr/>
    </dgm:pt>
    <dgm:pt modelId="{957BBD35-96CB-426E-8072-A4A004273DC1}" type="pres">
      <dgm:prSet presAssocID="{A832D714-B28E-4345-B63A-8F687814775D}" presName="vertSpace2a" presStyleCnt="0"/>
      <dgm:spPr/>
    </dgm:pt>
    <dgm:pt modelId="{D5E54BDA-796E-4582-BFEF-CE847ED5B9E3}" type="pres">
      <dgm:prSet presAssocID="{A832D714-B28E-4345-B63A-8F687814775D}" presName="horz2" presStyleCnt="0"/>
      <dgm:spPr/>
    </dgm:pt>
    <dgm:pt modelId="{65DC4FB6-E2D2-4EDB-AF84-DDE5C4682667}" type="pres">
      <dgm:prSet presAssocID="{A832D714-B28E-4345-B63A-8F687814775D}" presName="horzSpace2" presStyleCnt="0"/>
      <dgm:spPr/>
    </dgm:pt>
    <dgm:pt modelId="{16853498-F44D-4354-AB3A-60B1A957326C}" type="pres">
      <dgm:prSet presAssocID="{A832D714-B28E-4345-B63A-8F687814775D}" presName="tx2" presStyleLbl="revTx" presStyleIdx="1" presStyleCnt="5"/>
      <dgm:spPr/>
    </dgm:pt>
    <dgm:pt modelId="{4C91DC0D-06BD-4617-BFD1-400BCB1B9287}" type="pres">
      <dgm:prSet presAssocID="{A832D714-B28E-4345-B63A-8F687814775D}" presName="vert2" presStyleCnt="0"/>
      <dgm:spPr/>
    </dgm:pt>
    <dgm:pt modelId="{531A91AA-769E-49B6-A6D4-A5B52E31254E}" type="pres">
      <dgm:prSet presAssocID="{A832D714-B28E-4345-B63A-8F687814775D}" presName="thinLine2b" presStyleLbl="callout" presStyleIdx="0" presStyleCnt="4"/>
      <dgm:spPr/>
    </dgm:pt>
    <dgm:pt modelId="{789004EF-479A-472B-BC70-219D36D342DB}" type="pres">
      <dgm:prSet presAssocID="{A832D714-B28E-4345-B63A-8F687814775D}" presName="vertSpace2b" presStyleCnt="0"/>
      <dgm:spPr/>
    </dgm:pt>
    <dgm:pt modelId="{327635BB-9DF5-48F1-A817-6D2554852F53}" type="pres">
      <dgm:prSet presAssocID="{D937BEB1-F174-4E81-A077-1CAB76774E57}" presName="horz2" presStyleCnt="0"/>
      <dgm:spPr/>
    </dgm:pt>
    <dgm:pt modelId="{4C9A23CF-BD2B-414F-B6CB-DF3A50914257}" type="pres">
      <dgm:prSet presAssocID="{D937BEB1-F174-4E81-A077-1CAB76774E57}" presName="horzSpace2" presStyleCnt="0"/>
      <dgm:spPr/>
    </dgm:pt>
    <dgm:pt modelId="{3B4859AA-D8F9-4361-BEBA-E080C639690F}" type="pres">
      <dgm:prSet presAssocID="{D937BEB1-F174-4E81-A077-1CAB76774E57}" presName="tx2" presStyleLbl="revTx" presStyleIdx="2" presStyleCnt="5"/>
      <dgm:spPr/>
    </dgm:pt>
    <dgm:pt modelId="{A1402EDD-B243-4D0D-B902-6F824EC67BD5}" type="pres">
      <dgm:prSet presAssocID="{D937BEB1-F174-4E81-A077-1CAB76774E57}" presName="vert2" presStyleCnt="0"/>
      <dgm:spPr/>
    </dgm:pt>
    <dgm:pt modelId="{FA116F38-48FB-43C5-AC9A-1043F26F2EBC}" type="pres">
      <dgm:prSet presAssocID="{D937BEB1-F174-4E81-A077-1CAB76774E57}" presName="thinLine2b" presStyleLbl="callout" presStyleIdx="1" presStyleCnt="4"/>
      <dgm:spPr/>
    </dgm:pt>
    <dgm:pt modelId="{28040FB4-AD2F-468B-B5B8-CB52A8D2AF92}" type="pres">
      <dgm:prSet presAssocID="{D937BEB1-F174-4E81-A077-1CAB76774E57}" presName="vertSpace2b" presStyleCnt="0"/>
      <dgm:spPr/>
    </dgm:pt>
    <dgm:pt modelId="{A616CB29-C002-498D-91AC-187694D3C3F3}" type="pres">
      <dgm:prSet presAssocID="{36113415-3A21-4EA5-AC58-FA9B05B2DA9B}" presName="horz2" presStyleCnt="0"/>
      <dgm:spPr/>
    </dgm:pt>
    <dgm:pt modelId="{DA1A1193-46DA-4571-A542-B56088EB09C3}" type="pres">
      <dgm:prSet presAssocID="{36113415-3A21-4EA5-AC58-FA9B05B2DA9B}" presName="horzSpace2" presStyleCnt="0"/>
      <dgm:spPr/>
    </dgm:pt>
    <dgm:pt modelId="{A4CC9133-07D8-4EE6-A209-5E6CC2E14A10}" type="pres">
      <dgm:prSet presAssocID="{36113415-3A21-4EA5-AC58-FA9B05B2DA9B}" presName="tx2" presStyleLbl="revTx" presStyleIdx="3" presStyleCnt="5"/>
      <dgm:spPr/>
    </dgm:pt>
    <dgm:pt modelId="{73CA53CF-74CB-4B0C-87C4-4C2AD20BC7FD}" type="pres">
      <dgm:prSet presAssocID="{36113415-3A21-4EA5-AC58-FA9B05B2DA9B}" presName="vert2" presStyleCnt="0"/>
      <dgm:spPr/>
    </dgm:pt>
    <dgm:pt modelId="{80CA4D36-17D9-4B3A-893C-B6A36963C054}" type="pres">
      <dgm:prSet presAssocID="{36113415-3A21-4EA5-AC58-FA9B05B2DA9B}" presName="thinLine2b" presStyleLbl="callout" presStyleIdx="2" presStyleCnt="4"/>
      <dgm:spPr/>
    </dgm:pt>
    <dgm:pt modelId="{572DD062-0566-4AF1-9822-460335A529D3}" type="pres">
      <dgm:prSet presAssocID="{36113415-3A21-4EA5-AC58-FA9B05B2DA9B}" presName="vertSpace2b" presStyleCnt="0"/>
      <dgm:spPr/>
    </dgm:pt>
    <dgm:pt modelId="{723C765F-FC7E-4576-A6B4-4F302CA9ABB7}" type="pres">
      <dgm:prSet presAssocID="{315AC545-A740-4F56-A8CD-5624FE185997}" presName="horz2" presStyleCnt="0"/>
      <dgm:spPr/>
    </dgm:pt>
    <dgm:pt modelId="{D2ADC36F-10CD-474E-B5A6-79D66B901423}" type="pres">
      <dgm:prSet presAssocID="{315AC545-A740-4F56-A8CD-5624FE185997}" presName="horzSpace2" presStyleCnt="0"/>
      <dgm:spPr/>
    </dgm:pt>
    <dgm:pt modelId="{C1006B43-F0FA-47A3-8C25-097B7D157C0F}" type="pres">
      <dgm:prSet presAssocID="{315AC545-A740-4F56-A8CD-5624FE185997}" presName="tx2" presStyleLbl="revTx" presStyleIdx="4" presStyleCnt="5"/>
      <dgm:spPr/>
    </dgm:pt>
    <dgm:pt modelId="{8BC5CBD1-87EC-43EC-A020-9EBE7E994358}" type="pres">
      <dgm:prSet presAssocID="{315AC545-A740-4F56-A8CD-5624FE185997}" presName="vert2" presStyleCnt="0"/>
      <dgm:spPr/>
    </dgm:pt>
    <dgm:pt modelId="{C071DC03-EE2F-4164-A922-3DF9B61D5545}" type="pres">
      <dgm:prSet presAssocID="{315AC545-A740-4F56-A8CD-5624FE185997}" presName="thinLine2b" presStyleLbl="callout" presStyleIdx="3" presStyleCnt="4"/>
      <dgm:spPr/>
    </dgm:pt>
    <dgm:pt modelId="{D00CFD1D-44E5-474C-96E5-003DF0F3F87F}" type="pres">
      <dgm:prSet presAssocID="{315AC545-A740-4F56-A8CD-5624FE185997}" presName="vertSpace2b" presStyleCnt="0"/>
      <dgm:spPr/>
    </dgm:pt>
  </dgm:ptLst>
  <dgm:cxnLst>
    <dgm:cxn modelId="{78AE1604-DAC3-4F2B-8244-6BEEB7A2D179}" type="presOf" srcId="{A832D714-B28E-4345-B63A-8F687814775D}" destId="{16853498-F44D-4354-AB3A-60B1A957326C}" srcOrd="0" destOrd="0" presId="urn:microsoft.com/office/officeart/2008/layout/LinedList"/>
    <dgm:cxn modelId="{6458D904-B6DC-4E9C-B9A7-19E85B57CE38}" type="presOf" srcId="{B64AE71F-13C5-4E70-973C-046B5B1DA3C7}" destId="{C06733E8-044C-4464-98EB-F7566C08C914}" srcOrd="0" destOrd="0" presId="urn:microsoft.com/office/officeart/2008/layout/LinedList"/>
    <dgm:cxn modelId="{7AC1F924-A239-4CCF-AEA9-EC69249F39EE}" type="presOf" srcId="{9AB54CDA-E74B-4E16-8A26-FCC3FE24B93F}" destId="{D7CFEE7B-84DB-49EC-AE72-EE955DC63984}" srcOrd="0" destOrd="0" presId="urn:microsoft.com/office/officeart/2008/layout/LinedList"/>
    <dgm:cxn modelId="{B404A737-8C94-4FBA-95C2-EE49CC831053}" srcId="{B64AE71F-13C5-4E70-973C-046B5B1DA3C7}" destId="{9AB54CDA-E74B-4E16-8A26-FCC3FE24B93F}" srcOrd="0" destOrd="0" parTransId="{6458AEA7-9558-4650-BE10-A013C69D4E4A}" sibTransId="{289030AF-5F06-40C5-9442-EF22A2300735}"/>
    <dgm:cxn modelId="{2B6A1956-07E8-41D7-8DDE-67F81C727AE3}" type="presOf" srcId="{36113415-3A21-4EA5-AC58-FA9B05B2DA9B}" destId="{A4CC9133-07D8-4EE6-A209-5E6CC2E14A10}" srcOrd="0" destOrd="0" presId="urn:microsoft.com/office/officeart/2008/layout/LinedList"/>
    <dgm:cxn modelId="{D9180FAC-8746-4949-8669-7D22163EA724}" srcId="{9AB54CDA-E74B-4E16-8A26-FCC3FE24B93F}" destId="{36113415-3A21-4EA5-AC58-FA9B05B2DA9B}" srcOrd="2" destOrd="0" parTransId="{CEA48A6C-8C0E-463A-9300-157FC9A8E482}" sibTransId="{D11FD49E-C0E1-407D-B598-B57C51498AB5}"/>
    <dgm:cxn modelId="{17D57FB1-A9E6-4E9F-87D9-A1B0F719EE59}" srcId="{9AB54CDA-E74B-4E16-8A26-FCC3FE24B93F}" destId="{315AC545-A740-4F56-A8CD-5624FE185997}" srcOrd="3" destOrd="0" parTransId="{13786573-76AA-4E2E-B645-BC0A018F84C9}" sibTransId="{96954654-45DA-4C98-8F3E-43A730CCD64B}"/>
    <dgm:cxn modelId="{E48130B5-A3D8-41AD-BFFB-D4AEEC6A2E5C}" srcId="{9AB54CDA-E74B-4E16-8A26-FCC3FE24B93F}" destId="{A832D714-B28E-4345-B63A-8F687814775D}" srcOrd="0" destOrd="0" parTransId="{E3A43286-DA98-4030-BB86-9DC89F8B5934}" sibTransId="{7C5CBB39-5D3D-4BAE-8EA5-A2AE44A48F11}"/>
    <dgm:cxn modelId="{E198D8C1-4A85-4425-ABC0-6DB7BFD8A07E}" type="presOf" srcId="{D937BEB1-F174-4E81-A077-1CAB76774E57}" destId="{3B4859AA-D8F9-4361-BEBA-E080C639690F}" srcOrd="0" destOrd="0" presId="urn:microsoft.com/office/officeart/2008/layout/LinedList"/>
    <dgm:cxn modelId="{F3FF2BCD-5379-473F-9021-3AA58F7BAC5E}" srcId="{9AB54CDA-E74B-4E16-8A26-FCC3FE24B93F}" destId="{D937BEB1-F174-4E81-A077-1CAB76774E57}" srcOrd="1" destOrd="0" parTransId="{362F5204-352F-4147-8DB3-CB2702CF3F43}" sibTransId="{3302E530-B34F-4569-976A-39D0A0276399}"/>
    <dgm:cxn modelId="{8D60BECD-C428-48FF-9690-F423E598E0BF}" type="presOf" srcId="{315AC545-A740-4F56-A8CD-5624FE185997}" destId="{C1006B43-F0FA-47A3-8C25-097B7D157C0F}" srcOrd="0" destOrd="0" presId="urn:microsoft.com/office/officeart/2008/layout/LinedList"/>
    <dgm:cxn modelId="{36C4D2BF-182F-4016-9600-BB56AA5A3735}" type="presParOf" srcId="{C06733E8-044C-4464-98EB-F7566C08C914}" destId="{F61B50AE-C6D2-4C90-99B4-BECD01DE336C}" srcOrd="0" destOrd="0" presId="urn:microsoft.com/office/officeart/2008/layout/LinedList"/>
    <dgm:cxn modelId="{06AC9D11-32CC-46B7-99D4-284AAF46135D}" type="presParOf" srcId="{C06733E8-044C-4464-98EB-F7566C08C914}" destId="{34DE6622-81DC-42F1-9E3C-303E592DF2FD}" srcOrd="1" destOrd="0" presId="urn:microsoft.com/office/officeart/2008/layout/LinedList"/>
    <dgm:cxn modelId="{33D17F15-F619-4617-B707-9D03E6D423FC}" type="presParOf" srcId="{34DE6622-81DC-42F1-9E3C-303E592DF2FD}" destId="{D7CFEE7B-84DB-49EC-AE72-EE955DC63984}" srcOrd="0" destOrd="0" presId="urn:microsoft.com/office/officeart/2008/layout/LinedList"/>
    <dgm:cxn modelId="{0A5F63F1-6790-42BB-8599-F010D512C3CC}" type="presParOf" srcId="{34DE6622-81DC-42F1-9E3C-303E592DF2FD}" destId="{503A3D0C-F62E-40EB-9B02-63D50E5E20DD}" srcOrd="1" destOrd="0" presId="urn:microsoft.com/office/officeart/2008/layout/LinedList"/>
    <dgm:cxn modelId="{3E64AA51-7146-4D24-8C50-A38515F76FD2}" type="presParOf" srcId="{503A3D0C-F62E-40EB-9B02-63D50E5E20DD}" destId="{957BBD35-96CB-426E-8072-A4A004273DC1}" srcOrd="0" destOrd="0" presId="urn:microsoft.com/office/officeart/2008/layout/LinedList"/>
    <dgm:cxn modelId="{D215B506-936A-48A9-B996-707E8B791D79}" type="presParOf" srcId="{503A3D0C-F62E-40EB-9B02-63D50E5E20DD}" destId="{D5E54BDA-796E-4582-BFEF-CE847ED5B9E3}" srcOrd="1" destOrd="0" presId="urn:microsoft.com/office/officeart/2008/layout/LinedList"/>
    <dgm:cxn modelId="{D1DBE010-1FF1-49B6-BB4C-88F8DD18945C}" type="presParOf" srcId="{D5E54BDA-796E-4582-BFEF-CE847ED5B9E3}" destId="{65DC4FB6-E2D2-4EDB-AF84-DDE5C4682667}" srcOrd="0" destOrd="0" presId="urn:microsoft.com/office/officeart/2008/layout/LinedList"/>
    <dgm:cxn modelId="{1410DEA1-0DDB-4687-AE2E-D2B3132C25CE}" type="presParOf" srcId="{D5E54BDA-796E-4582-BFEF-CE847ED5B9E3}" destId="{16853498-F44D-4354-AB3A-60B1A957326C}" srcOrd="1" destOrd="0" presId="urn:microsoft.com/office/officeart/2008/layout/LinedList"/>
    <dgm:cxn modelId="{32E43A3F-906E-4D41-A544-022CDD52F556}" type="presParOf" srcId="{D5E54BDA-796E-4582-BFEF-CE847ED5B9E3}" destId="{4C91DC0D-06BD-4617-BFD1-400BCB1B9287}" srcOrd="2" destOrd="0" presId="urn:microsoft.com/office/officeart/2008/layout/LinedList"/>
    <dgm:cxn modelId="{B757250C-42D3-44AD-A0B5-2D139F7CBAB3}" type="presParOf" srcId="{503A3D0C-F62E-40EB-9B02-63D50E5E20DD}" destId="{531A91AA-769E-49B6-A6D4-A5B52E31254E}" srcOrd="2" destOrd="0" presId="urn:microsoft.com/office/officeart/2008/layout/LinedList"/>
    <dgm:cxn modelId="{9B72C085-FDCC-4984-A253-FE504C1EE386}" type="presParOf" srcId="{503A3D0C-F62E-40EB-9B02-63D50E5E20DD}" destId="{789004EF-479A-472B-BC70-219D36D342DB}" srcOrd="3" destOrd="0" presId="urn:microsoft.com/office/officeart/2008/layout/LinedList"/>
    <dgm:cxn modelId="{E8A28AA6-D0AE-4829-95F8-FC917240BD10}" type="presParOf" srcId="{503A3D0C-F62E-40EB-9B02-63D50E5E20DD}" destId="{327635BB-9DF5-48F1-A817-6D2554852F53}" srcOrd="4" destOrd="0" presId="urn:microsoft.com/office/officeart/2008/layout/LinedList"/>
    <dgm:cxn modelId="{DDF4067B-E7C3-495C-9B9C-065F7E52C04B}" type="presParOf" srcId="{327635BB-9DF5-48F1-A817-6D2554852F53}" destId="{4C9A23CF-BD2B-414F-B6CB-DF3A50914257}" srcOrd="0" destOrd="0" presId="urn:microsoft.com/office/officeart/2008/layout/LinedList"/>
    <dgm:cxn modelId="{1947C8B0-DE67-4E84-967C-E97BABFF569F}" type="presParOf" srcId="{327635BB-9DF5-48F1-A817-6D2554852F53}" destId="{3B4859AA-D8F9-4361-BEBA-E080C639690F}" srcOrd="1" destOrd="0" presId="urn:microsoft.com/office/officeart/2008/layout/LinedList"/>
    <dgm:cxn modelId="{42E8E8C0-3A20-4B2C-BF7E-C0E392D6FBAC}" type="presParOf" srcId="{327635BB-9DF5-48F1-A817-6D2554852F53}" destId="{A1402EDD-B243-4D0D-B902-6F824EC67BD5}" srcOrd="2" destOrd="0" presId="urn:microsoft.com/office/officeart/2008/layout/LinedList"/>
    <dgm:cxn modelId="{2A810B44-8B92-47E7-BD7C-6D4FD03E5440}" type="presParOf" srcId="{503A3D0C-F62E-40EB-9B02-63D50E5E20DD}" destId="{FA116F38-48FB-43C5-AC9A-1043F26F2EBC}" srcOrd="5" destOrd="0" presId="urn:microsoft.com/office/officeart/2008/layout/LinedList"/>
    <dgm:cxn modelId="{DF46B387-B1D9-4AEC-A357-C028A8B3D717}" type="presParOf" srcId="{503A3D0C-F62E-40EB-9B02-63D50E5E20DD}" destId="{28040FB4-AD2F-468B-B5B8-CB52A8D2AF92}" srcOrd="6" destOrd="0" presId="urn:microsoft.com/office/officeart/2008/layout/LinedList"/>
    <dgm:cxn modelId="{875EFA6F-4B9B-4E0C-9FB6-667A7094E0BA}" type="presParOf" srcId="{503A3D0C-F62E-40EB-9B02-63D50E5E20DD}" destId="{A616CB29-C002-498D-91AC-187694D3C3F3}" srcOrd="7" destOrd="0" presId="urn:microsoft.com/office/officeart/2008/layout/LinedList"/>
    <dgm:cxn modelId="{6881B0D9-E00C-4CE8-9F99-C8046546A24B}" type="presParOf" srcId="{A616CB29-C002-498D-91AC-187694D3C3F3}" destId="{DA1A1193-46DA-4571-A542-B56088EB09C3}" srcOrd="0" destOrd="0" presId="urn:microsoft.com/office/officeart/2008/layout/LinedList"/>
    <dgm:cxn modelId="{9BBC212E-9706-45B5-BF2C-03E03A080786}" type="presParOf" srcId="{A616CB29-C002-498D-91AC-187694D3C3F3}" destId="{A4CC9133-07D8-4EE6-A209-5E6CC2E14A10}" srcOrd="1" destOrd="0" presId="urn:microsoft.com/office/officeart/2008/layout/LinedList"/>
    <dgm:cxn modelId="{0B20AE75-D065-474C-AC89-0CDCC7881019}" type="presParOf" srcId="{A616CB29-C002-498D-91AC-187694D3C3F3}" destId="{73CA53CF-74CB-4B0C-87C4-4C2AD20BC7FD}" srcOrd="2" destOrd="0" presId="urn:microsoft.com/office/officeart/2008/layout/LinedList"/>
    <dgm:cxn modelId="{3670F1EA-7346-4578-8875-62E7D8382355}" type="presParOf" srcId="{503A3D0C-F62E-40EB-9B02-63D50E5E20DD}" destId="{80CA4D36-17D9-4B3A-893C-B6A36963C054}" srcOrd="8" destOrd="0" presId="urn:microsoft.com/office/officeart/2008/layout/LinedList"/>
    <dgm:cxn modelId="{17B07C41-6E7B-47D0-8BED-7F915A97F657}" type="presParOf" srcId="{503A3D0C-F62E-40EB-9B02-63D50E5E20DD}" destId="{572DD062-0566-4AF1-9822-460335A529D3}" srcOrd="9" destOrd="0" presId="urn:microsoft.com/office/officeart/2008/layout/LinedList"/>
    <dgm:cxn modelId="{229B30FD-BB66-4D11-B21C-0D11BEFAB2CB}" type="presParOf" srcId="{503A3D0C-F62E-40EB-9B02-63D50E5E20DD}" destId="{723C765F-FC7E-4576-A6B4-4F302CA9ABB7}" srcOrd="10" destOrd="0" presId="urn:microsoft.com/office/officeart/2008/layout/LinedList"/>
    <dgm:cxn modelId="{3E512791-6C24-4C0D-BCF7-37418737A2D7}" type="presParOf" srcId="{723C765F-FC7E-4576-A6B4-4F302CA9ABB7}" destId="{D2ADC36F-10CD-474E-B5A6-79D66B901423}" srcOrd="0" destOrd="0" presId="urn:microsoft.com/office/officeart/2008/layout/LinedList"/>
    <dgm:cxn modelId="{3D13FF52-5741-488C-A920-90B77E210419}" type="presParOf" srcId="{723C765F-FC7E-4576-A6B4-4F302CA9ABB7}" destId="{C1006B43-F0FA-47A3-8C25-097B7D157C0F}" srcOrd="1" destOrd="0" presId="urn:microsoft.com/office/officeart/2008/layout/LinedList"/>
    <dgm:cxn modelId="{8385E2AA-32E4-4E97-BB28-EE09A988134D}" type="presParOf" srcId="{723C765F-FC7E-4576-A6B4-4F302CA9ABB7}" destId="{8BC5CBD1-87EC-43EC-A020-9EBE7E994358}" srcOrd="2" destOrd="0" presId="urn:microsoft.com/office/officeart/2008/layout/LinedList"/>
    <dgm:cxn modelId="{F468DCEE-5972-4383-BBCD-B5DCF8565DAC}" type="presParOf" srcId="{503A3D0C-F62E-40EB-9B02-63D50E5E20DD}" destId="{C071DC03-EE2F-4164-A922-3DF9B61D5545}" srcOrd="11" destOrd="0" presId="urn:microsoft.com/office/officeart/2008/layout/LinedList"/>
    <dgm:cxn modelId="{E3F4B697-B366-43B7-AEAB-135389098861}" type="presParOf" srcId="{503A3D0C-F62E-40EB-9B02-63D50E5E20DD}" destId="{D00CFD1D-44E5-474C-96E5-003DF0F3F87F}"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293604DA-FCDB-4D7C-9E53-85C211C52763}"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A7405E22-8DB9-4161-BDDC-B768F115AFB7}">
      <dgm:prSet/>
      <dgm:spPr/>
      <dgm:t>
        <a:bodyPr/>
        <a:lstStyle/>
        <a:p>
          <a:r>
            <a:rPr lang="es-MX" b="1"/>
            <a:t>Auditoría integrada:</a:t>
          </a:r>
          <a:r>
            <a:rPr lang="es-MX"/>
            <a:t> Financiera + sostenibilidad + cumplimiento: un solo plan de auditoría que combine:</a:t>
          </a:r>
          <a:endParaRPr lang="en-US"/>
        </a:p>
      </dgm:t>
    </dgm:pt>
    <dgm:pt modelId="{832399B5-98AD-4371-A843-7CF797777AC6}" type="parTrans" cxnId="{A366CEBE-958B-4E8D-9225-0A82C926D30E}">
      <dgm:prSet/>
      <dgm:spPr/>
      <dgm:t>
        <a:bodyPr/>
        <a:lstStyle/>
        <a:p>
          <a:endParaRPr lang="en-US"/>
        </a:p>
      </dgm:t>
    </dgm:pt>
    <dgm:pt modelId="{EB47C201-CBD4-491B-8639-AC3DC02837E9}" type="sibTrans" cxnId="{A366CEBE-958B-4E8D-9225-0A82C926D30E}">
      <dgm:prSet/>
      <dgm:spPr/>
      <dgm:t>
        <a:bodyPr/>
        <a:lstStyle/>
        <a:p>
          <a:endParaRPr lang="en-US"/>
        </a:p>
      </dgm:t>
    </dgm:pt>
    <dgm:pt modelId="{688D79B7-D690-408D-8EBE-A185F06C7D42}">
      <dgm:prSet/>
      <dgm:spPr/>
      <dgm:t>
        <a:bodyPr/>
        <a:lstStyle/>
        <a:p>
          <a:r>
            <a:rPr lang="es-MX"/>
            <a:t>Estados financieros (razonabilidad).</a:t>
          </a:r>
          <a:endParaRPr lang="en-US"/>
        </a:p>
      </dgm:t>
    </dgm:pt>
    <dgm:pt modelId="{E0981ED3-A6B7-4E10-94BF-3223139FBC23}" type="parTrans" cxnId="{1D9A7C23-FE1B-40E5-ADE3-085D17874B0F}">
      <dgm:prSet/>
      <dgm:spPr/>
      <dgm:t>
        <a:bodyPr/>
        <a:lstStyle/>
        <a:p>
          <a:endParaRPr lang="en-US"/>
        </a:p>
      </dgm:t>
    </dgm:pt>
    <dgm:pt modelId="{79357BE8-17BA-4C97-9351-D6D2158FBD82}" type="sibTrans" cxnId="{1D9A7C23-FE1B-40E5-ADE3-085D17874B0F}">
      <dgm:prSet/>
      <dgm:spPr/>
      <dgm:t>
        <a:bodyPr/>
        <a:lstStyle/>
        <a:p>
          <a:endParaRPr lang="en-US"/>
        </a:p>
      </dgm:t>
    </dgm:pt>
    <dgm:pt modelId="{60F6D549-5683-4999-9CB3-739334DA81D4}">
      <dgm:prSet/>
      <dgm:spPr/>
      <dgm:t>
        <a:bodyPr/>
        <a:lstStyle/>
        <a:p>
          <a:r>
            <a:rPr lang="es-MX"/>
            <a:t>Sostenibilidad (impacto ambiental y social).</a:t>
          </a:r>
          <a:endParaRPr lang="en-US"/>
        </a:p>
      </dgm:t>
    </dgm:pt>
    <dgm:pt modelId="{505CB07F-7977-446C-BFEB-21D4F4A1E19D}" type="parTrans" cxnId="{43A033A1-1A0B-46FB-B723-F6CDDB927640}">
      <dgm:prSet/>
      <dgm:spPr/>
      <dgm:t>
        <a:bodyPr/>
        <a:lstStyle/>
        <a:p>
          <a:endParaRPr lang="en-US"/>
        </a:p>
      </dgm:t>
    </dgm:pt>
    <dgm:pt modelId="{AEF58B63-CF69-4D63-ADDD-839C0CE8A018}" type="sibTrans" cxnId="{43A033A1-1A0B-46FB-B723-F6CDDB927640}">
      <dgm:prSet/>
      <dgm:spPr/>
      <dgm:t>
        <a:bodyPr/>
        <a:lstStyle/>
        <a:p>
          <a:endParaRPr lang="en-US"/>
        </a:p>
      </dgm:t>
    </dgm:pt>
    <dgm:pt modelId="{E8C531D7-65F3-4BFC-A61D-EA7BB2673273}">
      <dgm:prSet/>
      <dgm:spPr/>
      <dgm:t>
        <a:bodyPr/>
        <a:lstStyle/>
        <a:p>
          <a:r>
            <a:rPr lang="es-MX"/>
            <a:t>Cumplimiento normativo (tributario, laboral, sectorial).</a:t>
          </a:r>
          <a:endParaRPr lang="en-US"/>
        </a:p>
      </dgm:t>
    </dgm:pt>
    <dgm:pt modelId="{BF7F3A02-2ED5-457D-807B-847C86FB729D}" type="parTrans" cxnId="{49F1CE4A-101B-492A-B651-EDA0F9DD9AB6}">
      <dgm:prSet/>
      <dgm:spPr/>
      <dgm:t>
        <a:bodyPr/>
        <a:lstStyle/>
        <a:p>
          <a:endParaRPr lang="en-US"/>
        </a:p>
      </dgm:t>
    </dgm:pt>
    <dgm:pt modelId="{DF453598-8F3B-4C8D-9A03-64B17782FE5F}" type="sibTrans" cxnId="{49F1CE4A-101B-492A-B651-EDA0F9DD9AB6}">
      <dgm:prSet/>
      <dgm:spPr/>
      <dgm:t>
        <a:bodyPr/>
        <a:lstStyle/>
        <a:p>
          <a:endParaRPr lang="en-US"/>
        </a:p>
      </dgm:t>
    </dgm:pt>
    <dgm:pt modelId="{48E342D3-8DF2-4AF4-85D1-C6FE76516639}" type="pres">
      <dgm:prSet presAssocID="{293604DA-FCDB-4D7C-9E53-85C211C52763}" presName="linear" presStyleCnt="0">
        <dgm:presLayoutVars>
          <dgm:animLvl val="lvl"/>
          <dgm:resizeHandles val="exact"/>
        </dgm:presLayoutVars>
      </dgm:prSet>
      <dgm:spPr/>
    </dgm:pt>
    <dgm:pt modelId="{A32297CC-6402-466B-8FF4-98669360489D}" type="pres">
      <dgm:prSet presAssocID="{A7405E22-8DB9-4161-BDDC-B768F115AFB7}" presName="parentText" presStyleLbl="node1" presStyleIdx="0" presStyleCnt="4">
        <dgm:presLayoutVars>
          <dgm:chMax val="0"/>
          <dgm:bulletEnabled val="1"/>
        </dgm:presLayoutVars>
      </dgm:prSet>
      <dgm:spPr/>
    </dgm:pt>
    <dgm:pt modelId="{80FC034F-8F8B-4FE5-9BE3-34177E2A84EC}" type="pres">
      <dgm:prSet presAssocID="{EB47C201-CBD4-491B-8639-AC3DC02837E9}" presName="spacer" presStyleCnt="0"/>
      <dgm:spPr/>
    </dgm:pt>
    <dgm:pt modelId="{96385585-F3EE-4247-9897-7A3D5A9AC1B6}" type="pres">
      <dgm:prSet presAssocID="{688D79B7-D690-408D-8EBE-A185F06C7D42}" presName="parentText" presStyleLbl="node1" presStyleIdx="1" presStyleCnt="4">
        <dgm:presLayoutVars>
          <dgm:chMax val="0"/>
          <dgm:bulletEnabled val="1"/>
        </dgm:presLayoutVars>
      </dgm:prSet>
      <dgm:spPr/>
    </dgm:pt>
    <dgm:pt modelId="{F2AA1868-87E1-4649-A381-E11FBF191690}" type="pres">
      <dgm:prSet presAssocID="{79357BE8-17BA-4C97-9351-D6D2158FBD82}" presName="spacer" presStyleCnt="0"/>
      <dgm:spPr/>
    </dgm:pt>
    <dgm:pt modelId="{CEF6A829-C56A-46F5-98E9-C6D849251322}" type="pres">
      <dgm:prSet presAssocID="{60F6D549-5683-4999-9CB3-739334DA81D4}" presName="parentText" presStyleLbl="node1" presStyleIdx="2" presStyleCnt="4">
        <dgm:presLayoutVars>
          <dgm:chMax val="0"/>
          <dgm:bulletEnabled val="1"/>
        </dgm:presLayoutVars>
      </dgm:prSet>
      <dgm:spPr/>
    </dgm:pt>
    <dgm:pt modelId="{00895DD5-C538-4AA2-BCA0-E3EFC1CC5269}" type="pres">
      <dgm:prSet presAssocID="{AEF58B63-CF69-4D63-ADDD-839C0CE8A018}" presName="spacer" presStyleCnt="0"/>
      <dgm:spPr/>
    </dgm:pt>
    <dgm:pt modelId="{3021CDFB-BB4D-4A93-8246-F307EA9BA12D}" type="pres">
      <dgm:prSet presAssocID="{E8C531D7-65F3-4BFC-A61D-EA7BB2673273}" presName="parentText" presStyleLbl="node1" presStyleIdx="3" presStyleCnt="4">
        <dgm:presLayoutVars>
          <dgm:chMax val="0"/>
          <dgm:bulletEnabled val="1"/>
        </dgm:presLayoutVars>
      </dgm:prSet>
      <dgm:spPr/>
    </dgm:pt>
  </dgm:ptLst>
  <dgm:cxnLst>
    <dgm:cxn modelId="{65773B00-662E-4B14-BD5A-F946E6F01DB7}" type="presOf" srcId="{688D79B7-D690-408D-8EBE-A185F06C7D42}" destId="{96385585-F3EE-4247-9897-7A3D5A9AC1B6}" srcOrd="0" destOrd="0" presId="urn:microsoft.com/office/officeart/2005/8/layout/vList2"/>
    <dgm:cxn modelId="{1D9A7C23-FE1B-40E5-ADE3-085D17874B0F}" srcId="{293604DA-FCDB-4D7C-9E53-85C211C52763}" destId="{688D79B7-D690-408D-8EBE-A185F06C7D42}" srcOrd="1" destOrd="0" parTransId="{E0981ED3-A6B7-4E10-94BF-3223139FBC23}" sibTransId="{79357BE8-17BA-4C97-9351-D6D2158FBD82}"/>
    <dgm:cxn modelId="{49F1CE4A-101B-492A-B651-EDA0F9DD9AB6}" srcId="{293604DA-FCDB-4D7C-9E53-85C211C52763}" destId="{E8C531D7-65F3-4BFC-A61D-EA7BB2673273}" srcOrd="3" destOrd="0" parTransId="{BF7F3A02-2ED5-457D-807B-847C86FB729D}" sibTransId="{DF453598-8F3B-4C8D-9A03-64B17782FE5F}"/>
    <dgm:cxn modelId="{14FE439D-BA25-4265-9EF2-BF28679BCDF9}" type="presOf" srcId="{60F6D549-5683-4999-9CB3-739334DA81D4}" destId="{CEF6A829-C56A-46F5-98E9-C6D849251322}" srcOrd="0" destOrd="0" presId="urn:microsoft.com/office/officeart/2005/8/layout/vList2"/>
    <dgm:cxn modelId="{43A033A1-1A0B-46FB-B723-F6CDDB927640}" srcId="{293604DA-FCDB-4D7C-9E53-85C211C52763}" destId="{60F6D549-5683-4999-9CB3-739334DA81D4}" srcOrd="2" destOrd="0" parTransId="{505CB07F-7977-446C-BFEB-21D4F4A1E19D}" sibTransId="{AEF58B63-CF69-4D63-ADDD-839C0CE8A018}"/>
    <dgm:cxn modelId="{A366CEBE-958B-4E8D-9225-0A82C926D30E}" srcId="{293604DA-FCDB-4D7C-9E53-85C211C52763}" destId="{A7405E22-8DB9-4161-BDDC-B768F115AFB7}" srcOrd="0" destOrd="0" parTransId="{832399B5-98AD-4371-A843-7CF797777AC6}" sibTransId="{EB47C201-CBD4-491B-8639-AC3DC02837E9}"/>
    <dgm:cxn modelId="{3D40CAD5-7CC2-4A86-B0FB-CEDDC13499A7}" type="presOf" srcId="{A7405E22-8DB9-4161-BDDC-B768F115AFB7}" destId="{A32297CC-6402-466B-8FF4-98669360489D}" srcOrd="0" destOrd="0" presId="urn:microsoft.com/office/officeart/2005/8/layout/vList2"/>
    <dgm:cxn modelId="{83F9CDE0-A0F6-4988-ABAD-4F9F6081B406}" type="presOf" srcId="{293604DA-FCDB-4D7C-9E53-85C211C52763}" destId="{48E342D3-8DF2-4AF4-85D1-C6FE76516639}" srcOrd="0" destOrd="0" presId="urn:microsoft.com/office/officeart/2005/8/layout/vList2"/>
    <dgm:cxn modelId="{C31344EF-4491-47B8-B391-01B06D15D98D}" type="presOf" srcId="{E8C531D7-65F3-4BFC-A61D-EA7BB2673273}" destId="{3021CDFB-BB4D-4A93-8246-F307EA9BA12D}" srcOrd="0" destOrd="0" presId="urn:microsoft.com/office/officeart/2005/8/layout/vList2"/>
    <dgm:cxn modelId="{89DC26C1-EDF1-4E1F-91DD-DAAC03BE2E0C}" type="presParOf" srcId="{48E342D3-8DF2-4AF4-85D1-C6FE76516639}" destId="{A32297CC-6402-466B-8FF4-98669360489D}" srcOrd="0" destOrd="0" presId="urn:microsoft.com/office/officeart/2005/8/layout/vList2"/>
    <dgm:cxn modelId="{3EFDF166-83D0-42FB-B4B2-0479C4F0B5E9}" type="presParOf" srcId="{48E342D3-8DF2-4AF4-85D1-C6FE76516639}" destId="{80FC034F-8F8B-4FE5-9BE3-34177E2A84EC}" srcOrd="1" destOrd="0" presId="urn:microsoft.com/office/officeart/2005/8/layout/vList2"/>
    <dgm:cxn modelId="{98F403DE-3F26-4E7A-AC1F-287825343A81}" type="presParOf" srcId="{48E342D3-8DF2-4AF4-85D1-C6FE76516639}" destId="{96385585-F3EE-4247-9897-7A3D5A9AC1B6}" srcOrd="2" destOrd="0" presId="urn:microsoft.com/office/officeart/2005/8/layout/vList2"/>
    <dgm:cxn modelId="{6D75ED6C-C1CB-4FBE-87EA-5FC94AB5A99B}" type="presParOf" srcId="{48E342D3-8DF2-4AF4-85D1-C6FE76516639}" destId="{F2AA1868-87E1-4649-A381-E11FBF191690}" srcOrd="3" destOrd="0" presId="urn:microsoft.com/office/officeart/2005/8/layout/vList2"/>
    <dgm:cxn modelId="{C7543AA6-E530-4960-920A-D1A452F0FB89}" type="presParOf" srcId="{48E342D3-8DF2-4AF4-85D1-C6FE76516639}" destId="{CEF6A829-C56A-46F5-98E9-C6D849251322}" srcOrd="4" destOrd="0" presId="urn:microsoft.com/office/officeart/2005/8/layout/vList2"/>
    <dgm:cxn modelId="{EE5E5D68-3E0A-4E98-8FF4-2F1BC953ADAA}" type="presParOf" srcId="{48E342D3-8DF2-4AF4-85D1-C6FE76516639}" destId="{00895DD5-C538-4AA2-BCA0-E3EFC1CC5269}" srcOrd="5" destOrd="0" presId="urn:microsoft.com/office/officeart/2005/8/layout/vList2"/>
    <dgm:cxn modelId="{7EBE4F82-1565-41B4-B01B-83F8FABDC467}" type="presParOf" srcId="{48E342D3-8DF2-4AF4-85D1-C6FE76516639}" destId="{3021CDFB-BB4D-4A93-8246-F307EA9BA12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FF114670-23C7-4047-9F1A-4E0A7D9056EE}"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3C4289F8-6D92-46C9-9A0C-A7BE338192A5}">
      <dgm:prSet/>
      <dgm:spPr/>
      <dgm:t>
        <a:bodyPr/>
        <a:lstStyle/>
        <a:p>
          <a:r>
            <a:rPr lang="es-MX" b="1"/>
            <a:t>Beneficios:</a:t>
          </a:r>
          <a:endParaRPr lang="en-US"/>
        </a:p>
      </dgm:t>
    </dgm:pt>
    <dgm:pt modelId="{E877E9E2-C016-420B-B046-825FB15E5B46}" type="parTrans" cxnId="{6D9BCD0F-C7DF-40C5-B895-C321F134E106}">
      <dgm:prSet/>
      <dgm:spPr/>
      <dgm:t>
        <a:bodyPr/>
        <a:lstStyle/>
        <a:p>
          <a:endParaRPr lang="en-US"/>
        </a:p>
      </dgm:t>
    </dgm:pt>
    <dgm:pt modelId="{9E90F6A1-9AAD-402E-9027-29059F750894}" type="sibTrans" cxnId="{6D9BCD0F-C7DF-40C5-B895-C321F134E106}">
      <dgm:prSet/>
      <dgm:spPr/>
      <dgm:t>
        <a:bodyPr/>
        <a:lstStyle/>
        <a:p>
          <a:endParaRPr lang="en-US"/>
        </a:p>
      </dgm:t>
    </dgm:pt>
    <dgm:pt modelId="{072CEEFB-FAAB-4AB8-AF52-7B2047776DB1}">
      <dgm:prSet/>
      <dgm:spPr/>
      <dgm:t>
        <a:bodyPr/>
        <a:lstStyle/>
        <a:p>
          <a:r>
            <a:rPr lang="es-MX"/>
            <a:t>Visión holística de riesgos.</a:t>
          </a:r>
          <a:endParaRPr lang="en-US"/>
        </a:p>
      </dgm:t>
    </dgm:pt>
    <dgm:pt modelId="{D5058DB9-6D6E-4051-A95B-4580A46C4049}" type="parTrans" cxnId="{68300A95-C4F2-4DDE-BCE1-DC644CD0B934}">
      <dgm:prSet/>
      <dgm:spPr/>
      <dgm:t>
        <a:bodyPr/>
        <a:lstStyle/>
        <a:p>
          <a:endParaRPr lang="en-US"/>
        </a:p>
      </dgm:t>
    </dgm:pt>
    <dgm:pt modelId="{314BD734-662F-4255-994D-617B352EB7FB}" type="sibTrans" cxnId="{68300A95-C4F2-4DDE-BCE1-DC644CD0B934}">
      <dgm:prSet/>
      <dgm:spPr/>
      <dgm:t>
        <a:bodyPr/>
        <a:lstStyle/>
        <a:p>
          <a:endParaRPr lang="en-US"/>
        </a:p>
      </dgm:t>
    </dgm:pt>
    <dgm:pt modelId="{BEEF0CEA-C9B1-4748-A675-75305F0D2521}">
      <dgm:prSet/>
      <dgm:spPr/>
      <dgm:t>
        <a:bodyPr/>
        <a:lstStyle/>
        <a:p>
          <a:r>
            <a:rPr lang="es-MX"/>
            <a:t>Mayor eficiencia en recursos.</a:t>
          </a:r>
          <a:endParaRPr lang="en-US"/>
        </a:p>
      </dgm:t>
    </dgm:pt>
    <dgm:pt modelId="{CD66EC04-1110-429F-B880-AD701F5D420B}" type="parTrans" cxnId="{EDB178EA-445F-4233-9EFD-C94E18702087}">
      <dgm:prSet/>
      <dgm:spPr/>
      <dgm:t>
        <a:bodyPr/>
        <a:lstStyle/>
        <a:p>
          <a:endParaRPr lang="en-US"/>
        </a:p>
      </dgm:t>
    </dgm:pt>
    <dgm:pt modelId="{530FC2BE-A84C-48D8-8576-5E0DC6F37C29}" type="sibTrans" cxnId="{EDB178EA-445F-4233-9EFD-C94E18702087}">
      <dgm:prSet/>
      <dgm:spPr/>
      <dgm:t>
        <a:bodyPr/>
        <a:lstStyle/>
        <a:p>
          <a:endParaRPr lang="en-US"/>
        </a:p>
      </dgm:t>
    </dgm:pt>
    <dgm:pt modelId="{85B60CF6-24EE-4F5C-A448-F8825800C189}">
      <dgm:prSet/>
      <dgm:spPr/>
      <dgm:t>
        <a:bodyPr/>
        <a:lstStyle/>
        <a:p>
          <a:r>
            <a:rPr lang="es-MX"/>
            <a:t>Transparencia frente a inversionistas y entes reguladores.</a:t>
          </a:r>
          <a:endParaRPr lang="en-US"/>
        </a:p>
      </dgm:t>
    </dgm:pt>
    <dgm:pt modelId="{D547B42B-10A9-48E5-8A22-06E1171EF986}" type="parTrans" cxnId="{2DF6593E-55D3-49A8-ABB2-275CE697B340}">
      <dgm:prSet/>
      <dgm:spPr/>
      <dgm:t>
        <a:bodyPr/>
        <a:lstStyle/>
        <a:p>
          <a:endParaRPr lang="en-US"/>
        </a:p>
      </dgm:t>
    </dgm:pt>
    <dgm:pt modelId="{3D47A865-1109-49B6-8700-D20EA1171115}" type="sibTrans" cxnId="{2DF6593E-55D3-49A8-ABB2-275CE697B340}">
      <dgm:prSet/>
      <dgm:spPr/>
      <dgm:t>
        <a:bodyPr/>
        <a:lstStyle/>
        <a:p>
          <a:endParaRPr lang="en-US"/>
        </a:p>
      </dgm:t>
    </dgm:pt>
    <dgm:pt modelId="{D0E80E4D-647B-4420-A1FD-05EFD1AC0D21}" type="pres">
      <dgm:prSet presAssocID="{FF114670-23C7-4047-9F1A-4E0A7D9056EE}" presName="vert0" presStyleCnt="0">
        <dgm:presLayoutVars>
          <dgm:dir/>
          <dgm:animOne val="branch"/>
          <dgm:animLvl val="lvl"/>
        </dgm:presLayoutVars>
      </dgm:prSet>
      <dgm:spPr/>
    </dgm:pt>
    <dgm:pt modelId="{C79F7D61-F56F-4A8B-979F-A18844C5CF20}" type="pres">
      <dgm:prSet presAssocID="{3C4289F8-6D92-46C9-9A0C-A7BE338192A5}" presName="thickLine" presStyleLbl="alignNode1" presStyleIdx="0" presStyleCnt="4"/>
      <dgm:spPr/>
    </dgm:pt>
    <dgm:pt modelId="{073BE918-C5CE-4817-A519-B5E39E37FFDA}" type="pres">
      <dgm:prSet presAssocID="{3C4289F8-6D92-46C9-9A0C-A7BE338192A5}" presName="horz1" presStyleCnt="0"/>
      <dgm:spPr/>
    </dgm:pt>
    <dgm:pt modelId="{CA58E60A-8E9C-403E-A722-776E4E182664}" type="pres">
      <dgm:prSet presAssocID="{3C4289F8-6D92-46C9-9A0C-A7BE338192A5}" presName="tx1" presStyleLbl="revTx" presStyleIdx="0" presStyleCnt="4"/>
      <dgm:spPr/>
    </dgm:pt>
    <dgm:pt modelId="{BBCA6932-5CCF-4EEF-A613-ECBC10C5A353}" type="pres">
      <dgm:prSet presAssocID="{3C4289F8-6D92-46C9-9A0C-A7BE338192A5}" presName="vert1" presStyleCnt="0"/>
      <dgm:spPr/>
    </dgm:pt>
    <dgm:pt modelId="{1F613AE8-29C5-4CDB-93FE-B15E4DF6D8FE}" type="pres">
      <dgm:prSet presAssocID="{072CEEFB-FAAB-4AB8-AF52-7B2047776DB1}" presName="thickLine" presStyleLbl="alignNode1" presStyleIdx="1" presStyleCnt="4"/>
      <dgm:spPr/>
    </dgm:pt>
    <dgm:pt modelId="{6B624276-0FCC-4EFD-B617-82AFCFB7BDCD}" type="pres">
      <dgm:prSet presAssocID="{072CEEFB-FAAB-4AB8-AF52-7B2047776DB1}" presName="horz1" presStyleCnt="0"/>
      <dgm:spPr/>
    </dgm:pt>
    <dgm:pt modelId="{ACDF7712-ED66-4392-AC57-5410F6D43D2E}" type="pres">
      <dgm:prSet presAssocID="{072CEEFB-FAAB-4AB8-AF52-7B2047776DB1}" presName="tx1" presStyleLbl="revTx" presStyleIdx="1" presStyleCnt="4"/>
      <dgm:spPr/>
    </dgm:pt>
    <dgm:pt modelId="{B2C4AC7E-3D70-4DD6-9B68-BB2869F8BE35}" type="pres">
      <dgm:prSet presAssocID="{072CEEFB-FAAB-4AB8-AF52-7B2047776DB1}" presName="vert1" presStyleCnt="0"/>
      <dgm:spPr/>
    </dgm:pt>
    <dgm:pt modelId="{F6515ABE-B7D7-41C2-9C1F-DDC32F13F5B8}" type="pres">
      <dgm:prSet presAssocID="{BEEF0CEA-C9B1-4748-A675-75305F0D2521}" presName="thickLine" presStyleLbl="alignNode1" presStyleIdx="2" presStyleCnt="4"/>
      <dgm:spPr/>
    </dgm:pt>
    <dgm:pt modelId="{7D057E34-F25F-4F4D-94AE-38127CC4E079}" type="pres">
      <dgm:prSet presAssocID="{BEEF0CEA-C9B1-4748-A675-75305F0D2521}" presName="horz1" presStyleCnt="0"/>
      <dgm:spPr/>
    </dgm:pt>
    <dgm:pt modelId="{7FF4939E-C2A6-4AFF-A90A-7CBC32D3413B}" type="pres">
      <dgm:prSet presAssocID="{BEEF0CEA-C9B1-4748-A675-75305F0D2521}" presName="tx1" presStyleLbl="revTx" presStyleIdx="2" presStyleCnt="4"/>
      <dgm:spPr/>
    </dgm:pt>
    <dgm:pt modelId="{A25DC335-39E2-4874-9C92-62A496A1DA68}" type="pres">
      <dgm:prSet presAssocID="{BEEF0CEA-C9B1-4748-A675-75305F0D2521}" presName="vert1" presStyleCnt="0"/>
      <dgm:spPr/>
    </dgm:pt>
    <dgm:pt modelId="{26F680CA-5508-497E-937E-0249F0B2A0E6}" type="pres">
      <dgm:prSet presAssocID="{85B60CF6-24EE-4F5C-A448-F8825800C189}" presName="thickLine" presStyleLbl="alignNode1" presStyleIdx="3" presStyleCnt="4"/>
      <dgm:spPr/>
    </dgm:pt>
    <dgm:pt modelId="{758DF395-91D8-494E-B2CC-1BB8F0496254}" type="pres">
      <dgm:prSet presAssocID="{85B60CF6-24EE-4F5C-A448-F8825800C189}" presName="horz1" presStyleCnt="0"/>
      <dgm:spPr/>
    </dgm:pt>
    <dgm:pt modelId="{9D55C36A-090E-40FF-A1A3-D65147271695}" type="pres">
      <dgm:prSet presAssocID="{85B60CF6-24EE-4F5C-A448-F8825800C189}" presName="tx1" presStyleLbl="revTx" presStyleIdx="3" presStyleCnt="4"/>
      <dgm:spPr/>
    </dgm:pt>
    <dgm:pt modelId="{E3F89BBB-B097-4E7B-BD44-8E916FF78FC6}" type="pres">
      <dgm:prSet presAssocID="{85B60CF6-24EE-4F5C-A448-F8825800C189}" presName="vert1" presStyleCnt="0"/>
      <dgm:spPr/>
    </dgm:pt>
  </dgm:ptLst>
  <dgm:cxnLst>
    <dgm:cxn modelId="{6D9BCD0F-C7DF-40C5-B895-C321F134E106}" srcId="{FF114670-23C7-4047-9F1A-4E0A7D9056EE}" destId="{3C4289F8-6D92-46C9-9A0C-A7BE338192A5}" srcOrd="0" destOrd="0" parTransId="{E877E9E2-C016-420B-B046-825FB15E5B46}" sibTransId="{9E90F6A1-9AAD-402E-9027-29059F750894}"/>
    <dgm:cxn modelId="{587E841A-42FB-489B-AA3F-D5E212F43C3D}" type="presOf" srcId="{FF114670-23C7-4047-9F1A-4E0A7D9056EE}" destId="{D0E80E4D-647B-4420-A1FD-05EFD1AC0D21}" srcOrd="0" destOrd="0" presId="urn:microsoft.com/office/officeart/2008/layout/LinedList"/>
    <dgm:cxn modelId="{2DF6593E-55D3-49A8-ABB2-275CE697B340}" srcId="{FF114670-23C7-4047-9F1A-4E0A7D9056EE}" destId="{85B60CF6-24EE-4F5C-A448-F8825800C189}" srcOrd="3" destOrd="0" parTransId="{D547B42B-10A9-48E5-8A22-06E1171EF986}" sibTransId="{3D47A865-1109-49B6-8700-D20EA1171115}"/>
    <dgm:cxn modelId="{06590D8D-E92D-45E2-99B2-B2A01AD8A8FD}" type="presOf" srcId="{072CEEFB-FAAB-4AB8-AF52-7B2047776DB1}" destId="{ACDF7712-ED66-4392-AC57-5410F6D43D2E}" srcOrd="0" destOrd="0" presId="urn:microsoft.com/office/officeart/2008/layout/LinedList"/>
    <dgm:cxn modelId="{68300A95-C4F2-4DDE-BCE1-DC644CD0B934}" srcId="{FF114670-23C7-4047-9F1A-4E0A7D9056EE}" destId="{072CEEFB-FAAB-4AB8-AF52-7B2047776DB1}" srcOrd="1" destOrd="0" parTransId="{D5058DB9-6D6E-4051-A95B-4580A46C4049}" sibTransId="{314BD734-662F-4255-994D-617B352EB7FB}"/>
    <dgm:cxn modelId="{73A4039D-1CD3-4600-AF0B-86E84CD9DE3E}" type="presOf" srcId="{BEEF0CEA-C9B1-4748-A675-75305F0D2521}" destId="{7FF4939E-C2A6-4AFF-A90A-7CBC32D3413B}" srcOrd="0" destOrd="0" presId="urn:microsoft.com/office/officeart/2008/layout/LinedList"/>
    <dgm:cxn modelId="{73879EA2-DC86-4487-B30B-8641BF054FB8}" type="presOf" srcId="{3C4289F8-6D92-46C9-9A0C-A7BE338192A5}" destId="{CA58E60A-8E9C-403E-A722-776E4E182664}" srcOrd="0" destOrd="0" presId="urn:microsoft.com/office/officeart/2008/layout/LinedList"/>
    <dgm:cxn modelId="{A62D2CC6-88A7-48DC-91D3-E53D20C932AC}" type="presOf" srcId="{85B60CF6-24EE-4F5C-A448-F8825800C189}" destId="{9D55C36A-090E-40FF-A1A3-D65147271695}" srcOrd="0" destOrd="0" presId="urn:microsoft.com/office/officeart/2008/layout/LinedList"/>
    <dgm:cxn modelId="{EDB178EA-445F-4233-9EFD-C94E18702087}" srcId="{FF114670-23C7-4047-9F1A-4E0A7D9056EE}" destId="{BEEF0CEA-C9B1-4748-A675-75305F0D2521}" srcOrd="2" destOrd="0" parTransId="{CD66EC04-1110-429F-B880-AD701F5D420B}" sibTransId="{530FC2BE-A84C-48D8-8576-5E0DC6F37C29}"/>
    <dgm:cxn modelId="{3A54ED54-CBE4-46EA-9C2F-D7D6466155F8}" type="presParOf" srcId="{D0E80E4D-647B-4420-A1FD-05EFD1AC0D21}" destId="{C79F7D61-F56F-4A8B-979F-A18844C5CF20}" srcOrd="0" destOrd="0" presId="urn:microsoft.com/office/officeart/2008/layout/LinedList"/>
    <dgm:cxn modelId="{2617992F-A5DB-4D8A-89AD-182667FB6BC8}" type="presParOf" srcId="{D0E80E4D-647B-4420-A1FD-05EFD1AC0D21}" destId="{073BE918-C5CE-4817-A519-B5E39E37FFDA}" srcOrd="1" destOrd="0" presId="urn:microsoft.com/office/officeart/2008/layout/LinedList"/>
    <dgm:cxn modelId="{D325CA7A-B326-46EB-AAA1-87F766BEF746}" type="presParOf" srcId="{073BE918-C5CE-4817-A519-B5E39E37FFDA}" destId="{CA58E60A-8E9C-403E-A722-776E4E182664}" srcOrd="0" destOrd="0" presId="urn:microsoft.com/office/officeart/2008/layout/LinedList"/>
    <dgm:cxn modelId="{2C8BA94D-0596-4424-A299-3FE1683751F3}" type="presParOf" srcId="{073BE918-C5CE-4817-A519-B5E39E37FFDA}" destId="{BBCA6932-5CCF-4EEF-A613-ECBC10C5A353}" srcOrd="1" destOrd="0" presId="urn:microsoft.com/office/officeart/2008/layout/LinedList"/>
    <dgm:cxn modelId="{9A4BC7C5-56F5-4302-9193-91A46EF7A11A}" type="presParOf" srcId="{D0E80E4D-647B-4420-A1FD-05EFD1AC0D21}" destId="{1F613AE8-29C5-4CDB-93FE-B15E4DF6D8FE}" srcOrd="2" destOrd="0" presId="urn:microsoft.com/office/officeart/2008/layout/LinedList"/>
    <dgm:cxn modelId="{68CD1E7D-1CDB-44A2-8E50-9CBAB9C46462}" type="presParOf" srcId="{D0E80E4D-647B-4420-A1FD-05EFD1AC0D21}" destId="{6B624276-0FCC-4EFD-B617-82AFCFB7BDCD}" srcOrd="3" destOrd="0" presId="urn:microsoft.com/office/officeart/2008/layout/LinedList"/>
    <dgm:cxn modelId="{B8900928-DC37-4E82-B02F-7FD42AB5917F}" type="presParOf" srcId="{6B624276-0FCC-4EFD-B617-82AFCFB7BDCD}" destId="{ACDF7712-ED66-4392-AC57-5410F6D43D2E}" srcOrd="0" destOrd="0" presId="urn:microsoft.com/office/officeart/2008/layout/LinedList"/>
    <dgm:cxn modelId="{78E205ED-35BE-4661-B431-E713574BB56A}" type="presParOf" srcId="{6B624276-0FCC-4EFD-B617-82AFCFB7BDCD}" destId="{B2C4AC7E-3D70-4DD6-9B68-BB2869F8BE35}" srcOrd="1" destOrd="0" presId="urn:microsoft.com/office/officeart/2008/layout/LinedList"/>
    <dgm:cxn modelId="{FE226021-238E-4B0D-A12B-1DB7F66C5667}" type="presParOf" srcId="{D0E80E4D-647B-4420-A1FD-05EFD1AC0D21}" destId="{F6515ABE-B7D7-41C2-9C1F-DDC32F13F5B8}" srcOrd="4" destOrd="0" presId="urn:microsoft.com/office/officeart/2008/layout/LinedList"/>
    <dgm:cxn modelId="{DAE16D6F-40ED-4CBC-9F8E-EB7599157A83}" type="presParOf" srcId="{D0E80E4D-647B-4420-A1FD-05EFD1AC0D21}" destId="{7D057E34-F25F-4F4D-94AE-38127CC4E079}" srcOrd="5" destOrd="0" presId="urn:microsoft.com/office/officeart/2008/layout/LinedList"/>
    <dgm:cxn modelId="{2B84DF77-F6E5-40D3-8CC4-ADF6B91C6DA9}" type="presParOf" srcId="{7D057E34-F25F-4F4D-94AE-38127CC4E079}" destId="{7FF4939E-C2A6-4AFF-A90A-7CBC32D3413B}" srcOrd="0" destOrd="0" presId="urn:microsoft.com/office/officeart/2008/layout/LinedList"/>
    <dgm:cxn modelId="{0CEB2533-CB37-4458-8329-2861243AF9B2}" type="presParOf" srcId="{7D057E34-F25F-4F4D-94AE-38127CC4E079}" destId="{A25DC335-39E2-4874-9C92-62A496A1DA68}" srcOrd="1" destOrd="0" presId="urn:microsoft.com/office/officeart/2008/layout/LinedList"/>
    <dgm:cxn modelId="{AE8FC8AA-6BEC-4AAC-8767-C690CCC32CF3}" type="presParOf" srcId="{D0E80E4D-647B-4420-A1FD-05EFD1AC0D21}" destId="{26F680CA-5508-497E-937E-0249F0B2A0E6}" srcOrd="6" destOrd="0" presId="urn:microsoft.com/office/officeart/2008/layout/LinedList"/>
    <dgm:cxn modelId="{D44F16DD-DE52-42D2-A0F5-19720B3A3B39}" type="presParOf" srcId="{D0E80E4D-647B-4420-A1FD-05EFD1AC0D21}" destId="{758DF395-91D8-494E-B2CC-1BB8F0496254}" srcOrd="7" destOrd="0" presId="urn:microsoft.com/office/officeart/2008/layout/LinedList"/>
    <dgm:cxn modelId="{66257C27-CE0D-4EFE-ABEE-FD109E8E9475}" type="presParOf" srcId="{758DF395-91D8-494E-B2CC-1BB8F0496254}" destId="{9D55C36A-090E-40FF-A1A3-D65147271695}" srcOrd="0" destOrd="0" presId="urn:microsoft.com/office/officeart/2008/layout/LinedList"/>
    <dgm:cxn modelId="{6143C38F-6EBF-46D6-B908-3C7DBC32D2C8}" type="presParOf" srcId="{758DF395-91D8-494E-B2CC-1BB8F0496254}" destId="{E3F89BBB-B097-4E7B-BD44-8E916FF78FC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440D4328-0AB2-4278-917F-F1E9901756A6}"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CCBBC0FB-1036-4EBE-9036-6DE531840871}">
      <dgm:prSet/>
      <dgm:spPr/>
      <dgm:t>
        <a:bodyPr/>
        <a:lstStyle/>
        <a:p>
          <a:r>
            <a:rPr lang="es-MX"/>
            <a:t>Ejemplo: auditoría integrada en una empresa de transporte de carga que evalúe simultáneamente:</a:t>
          </a:r>
          <a:endParaRPr lang="en-US"/>
        </a:p>
      </dgm:t>
    </dgm:pt>
    <dgm:pt modelId="{8E2B6A59-21C1-4F32-9F23-B53DD1F03BA0}" type="parTrans" cxnId="{63B53069-917D-4EDF-AC23-739F6982D4F3}">
      <dgm:prSet/>
      <dgm:spPr/>
      <dgm:t>
        <a:bodyPr/>
        <a:lstStyle/>
        <a:p>
          <a:endParaRPr lang="en-US"/>
        </a:p>
      </dgm:t>
    </dgm:pt>
    <dgm:pt modelId="{3BCBB3F9-3BA5-4E59-B99C-6F1DA19FE0B9}" type="sibTrans" cxnId="{63B53069-917D-4EDF-AC23-739F6982D4F3}">
      <dgm:prSet/>
      <dgm:spPr/>
      <dgm:t>
        <a:bodyPr/>
        <a:lstStyle/>
        <a:p>
          <a:endParaRPr lang="en-US"/>
        </a:p>
      </dgm:t>
    </dgm:pt>
    <dgm:pt modelId="{131FDE15-6C91-48B5-98F2-6B8CC220AF0F}">
      <dgm:prSet/>
      <dgm:spPr/>
      <dgm:t>
        <a:bodyPr/>
        <a:lstStyle/>
        <a:p>
          <a:r>
            <a:rPr lang="es-MX"/>
            <a:t>Costos y registros financieros.</a:t>
          </a:r>
          <a:endParaRPr lang="en-US"/>
        </a:p>
      </dgm:t>
    </dgm:pt>
    <dgm:pt modelId="{B01325EB-1842-482A-8013-197038EFED51}" type="parTrans" cxnId="{0918A325-DC30-42CA-8769-FD838764CCCA}">
      <dgm:prSet/>
      <dgm:spPr/>
      <dgm:t>
        <a:bodyPr/>
        <a:lstStyle/>
        <a:p>
          <a:endParaRPr lang="en-US"/>
        </a:p>
      </dgm:t>
    </dgm:pt>
    <dgm:pt modelId="{00525D2C-21D7-4DC1-8BC3-D85FFD5071E5}" type="sibTrans" cxnId="{0918A325-DC30-42CA-8769-FD838764CCCA}">
      <dgm:prSet/>
      <dgm:spPr/>
      <dgm:t>
        <a:bodyPr/>
        <a:lstStyle/>
        <a:p>
          <a:endParaRPr lang="en-US"/>
        </a:p>
      </dgm:t>
    </dgm:pt>
    <dgm:pt modelId="{4944D0A5-C32A-47B2-9EA3-4FEE9BEAFC20}">
      <dgm:prSet/>
      <dgm:spPr/>
      <dgm:t>
        <a:bodyPr/>
        <a:lstStyle/>
        <a:p>
          <a:r>
            <a:rPr lang="es-MX"/>
            <a:t>Huella de carbono de la flota.</a:t>
          </a:r>
          <a:endParaRPr lang="en-US"/>
        </a:p>
      </dgm:t>
    </dgm:pt>
    <dgm:pt modelId="{5430470A-1227-4AAD-916B-DC3D91B084F8}" type="parTrans" cxnId="{BD43E614-315C-4D58-A503-2172218EC2EE}">
      <dgm:prSet/>
      <dgm:spPr/>
      <dgm:t>
        <a:bodyPr/>
        <a:lstStyle/>
        <a:p>
          <a:endParaRPr lang="en-US"/>
        </a:p>
      </dgm:t>
    </dgm:pt>
    <dgm:pt modelId="{3225AAE8-5C09-4AFE-A3B2-043E51735B94}" type="sibTrans" cxnId="{BD43E614-315C-4D58-A503-2172218EC2EE}">
      <dgm:prSet/>
      <dgm:spPr/>
      <dgm:t>
        <a:bodyPr/>
        <a:lstStyle/>
        <a:p>
          <a:endParaRPr lang="en-US"/>
        </a:p>
      </dgm:t>
    </dgm:pt>
    <dgm:pt modelId="{9BBF7B7F-532F-4685-8483-EE830C809E5D}">
      <dgm:prSet/>
      <dgm:spPr/>
      <dgm:t>
        <a:bodyPr/>
        <a:lstStyle/>
        <a:p>
          <a:r>
            <a:rPr lang="es-MX"/>
            <a:t>Cumplimiento de normas tributarias y de seguridad vial.</a:t>
          </a:r>
          <a:endParaRPr lang="en-US"/>
        </a:p>
      </dgm:t>
    </dgm:pt>
    <dgm:pt modelId="{5BF67BFB-1A78-4546-AEDD-2E2E0C7910F0}" type="parTrans" cxnId="{E4163A56-B58B-46F1-B5B3-FB4488B3375F}">
      <dgm:prSet/>
      <dgm:spPr/>
      <dgm:t>
        <a:bodyPr/>
        <a:lstStyle/>
        <a:p>
          <a:endParaRPr lang="en-US"/>
        </a:p>
      </dgm:t>
    </dgm:pt>
    <dgm:pt modelId="{24527164-D11F-4880-8ABC-1C011FFA02FE}" type="sibTrans" cxnId="{E4163A56-B58B-46F1-B5B3-FB4488B3375F}">
      <dgm:prSet/>
      <dgm:spPr/>
      <dgm:t>
        <a:bodyPr/>
        <a:lstStyle/>
        <a:p>
          <a:endParaRPr lang="en-US"/>
        </a:p>
      </dgm:t>
    </dgm:pt>
    <dgm:pt modelId="{A040624B-0D88-4BCB-9868-43B0959B9CE4}" type="pres">
      <dgm:prSet presAssocID="{440D4328-0AB2-4278-917F-F1E9901756A6}" presName="vert0" presStyleCnt="0">
        <dgm:presLayoutVars>
          <dgm:dir/>
          <dgm:animOne val="branch"/>
          <dgm:animLvl val="lvl"/>
        </dgm:presLayoutVars>
      </dgm:prSet>
      <dgm:spPr/>
    </dgm:pt>
    <dgm:pt modelId="{1A232EE9-0D54-492B-8CFB-0FF5C0302C99}" type="pres">
      <dgm:prSet presAssocID="{CCBBC0FB-1036-4EBE-9036-6DE531840871}" presName="thickLine" presStyleLbl="alignNode1" presStyleIdx="0" presStyleCnt="4"/>
      <dgm:spPr/>
    </dgm:pt>
    <dgm:pt modelId="{6A047119-A4D2-4C44-8085-E58C80C697ED}" type="pres">
      <dgm:prSet presAssocID="{CCBBC0FB-1036-4EBE-9036-6DE531840871}" presName="horz1" presStyleCnt="0"/>
      <dgm:spPr/>
    </dgm:pt>
    <dgm:pt modelId="{C5AB5884-604C-4559-B634-84BDA9C4CA56}" type="pres">
      <dgm:prSet presAssocID="{CCBBC0FB-1036-4EBE-9036-6DE531840871}" presName="tx1" presStyleLbl="revTx" presStyleIdx="0" presStyleCnt="4"/>
      <dgm:spPr/>
    </dgm:pt>
    <dgm:pt modelId="{68C6E66B-1456-468B-9F18-F33F70E61F06}" type="pres">
      <dgm:prSet presAssocID="{CCBBC0FB-1036-4EBE-9036-6DE531840871}" presName="vert1" presStyleCnt="0"/>
      <dgm:spPr/>
    </dgm:pt>
    <dgm:pt modelId="{8559168C-E2F6-4721-8715-EB690B8C4CCC}" type="pres">
      <dgm:prSet presAssocID="{131FDE15-6C91-48B5-98F2-6B8CC220AF0F}" presName="thickLine" presStyleLbl="alignNode1" presStyleIdx="1" presStyleCnt="4"/>
      <dgm:spPr/>
    </dgm:pt>
    <dgm:pt modelId="{3CFE5598-1B7B-4CC6-AA86-4572A991EFA6}" type="pres">
      <dgm:prSet presAssocID="{131FDE15-6C91-48B5-98F2-6B8CC220AF0F}" presName="horz1" presStyleCnt="0"/>
      <dgm:spPr/>
    </dgm:pt>
    <dgm:pt modelId="{CA9C4264-1119-4F13-A0D5-8A998C684659}" type="pres">
      <dgm:prSet presAssocID="{131FDE15-6C91-48B5-98F2-6B8CC220AF0F}" presName="tx1" presStyleLbl="revTx" presStyleIdx="1" presStyleCnt="4"/>
      <dgm:spPr/>
    </dgm:pt>
    <dgm:pt modelId="{8A1F0C95-C0ED-491C-B402-7308400E5189}" type="pres">
      <dgm:prSet presAssocID="{131FDE15-6C91-48B5-98F2-6B8CC220AF0F}" presName="vert1" presStyleCnt="0"/>
      <dgm:spPr/>
    </dgm:pt>
    <dgm:pt modelId="{3D17D317-42F8-407D-8A6A-E0C50A095F5B}" type="pres">
      <dgm:prSet presAssocID="{4944D0A5-C32A-47B2-9EA3-4FEE9BEAFC20}" presName="thickLine" presStyleLbl="alignNode1" presStyleIdx="2" presStyleCnt="4"/>
      <dgm:spPr/>
    </dgm:pt>
    <dgm:pt modelId="{53733738-FC43-4659-91C9-31B1F96D9DDD}" type="pres">
      <dgm:prSet presAssocID="{4944D0A5-C32A-47B2-9EA3-4FEE9BEAFC20}" presName="horz1" presStyleCnt="0"/>
      <dgm:spPr/>
    </dgm:pt>
    <dgm:pt modelId="{EE6D95CC-D2B7-41C3-BE0B-4208D9E9FDB1}" type="pres">
      <dgm:prSet presAssocID="{4944D0A5-C32A-47B2-9EA3-4FEE9BEAFC20}" presName="tx1" presStyleLbl="revTx" presStyleIdx="2" presStyleCnt="4"/>
      <dgm:spPr/>
    </dgm:pt>
    <dgm:pt modelId="{77732A8A-C2F0-4FB7-A87D-B7B3425B1C9E}" type="pres">
      <dgm:prSet presAssocID="{4944D0A5-C32A-47B2-9EA3-4FEE9BEAFC20}" presName="vert1" presStyleCnt="0"/>
      <dgm:spPr/>
    </dgm:pt>
    <dgm:pt modelId="{A6F29811-C1C7-4834-8E95-56302C3520AA}" type="pres">
      <dgm:prSet presAssocID="{9BBF7B7F-532F-4685-8483-EE830C809E5D}" presName="thickLine" presStyleLbl="alignNode1" presStyleIdx="3" presStyleCnt="4"/>
      <dgm:spPr/>
    </dgm:pt>
    <dgm:pt modelId="{7342622D-9E27-46D7-B8D3-AEDFFC69C11F}" type="pres">
      <dgm:prSet presAssocID="{9BBF7B7F-532F-4685-8483-EE830C809E5D}" presName="horz1" presStyleCnt="0"/>
      <dgm:spPr/>
    </dgm:pt>
    <dgm:pt modelId="{6FD9ACF3-2CE0-4164-8797-CEFD07EDC0FE}" type="pres">
      <dgm:prSet presAssocID="{9BBF7B7F-532F-4685-8483-EE830C809E5D}" presName="tx1" presStyleLbl="revTx" presStyleIdx="3" presStyleCnt="4"/>
      <dgm:spPr/>
    </dgm:pt>
    <dgm:pt modelId="{A5B5CAE3-EDEC-4C49-BC04-3D1836FFA821}" type="pres">
      <dgm:prSet presAssocID="{9BBF7B7F-532F-4685-8483-EE830C809E5D}" presName="vert1" presStyleCnt="0"/>
      <dgm:spPr/>
    </dgm:pt>
  </dgm:ptLst>
  <dgm:cxnLst>
    <dgm:cxn modelId="{BD43E614-315C-4D58-A503-2172218EC2EE}" srcId="{440D4328-0AB2-4278-917F-F1E9901756A6}" destId="{4944D0A5-C32A-47B2-9EA3-4FEE9BEAFC20}" srcOrd="2" destOrd="0" parTransId="{5430470A-1227-4AAD-916B-DC3D91B084F8}" sibTransId="{3225AAE8-5C09-4AFE-A3B2-043E51735B94}"/>
    <dgm:cxn modelId="{42A78722-281C-4297-B0A2-69786E15E042}" type="presOf" srcId="{9BBF7B7F-532F-4685-8483-EE830C809E5D}" destId="{6FD9ACF3-2CE0-4164-8797-CEFD07EDC0FE}" srcOrd="0" destOrd="0" presId="urn:microsoft.com/office/officeart/2008/layout/LinedList"/>
    <dgm:cxn modelId="{0918A325-DC30-42CA-8769-FD838764CCCA}" srcId="{440D4328-0AB2-4278-917F-F1E9901756A6}" destId="{131FDE15-6C91-48B5-98F2-6B8CC220AF0F}" srcOrd="1" destOrd="0" parTransId="{B01325EB-1842-482A-8013-197038EFED51}" sibTransId="{00525D2C-21D7-4DC1-8BC3-D85FFD5071E5}"/>
    <dgm:cxn modelId="{69D4DB37-CA24-4A0D-81C4-B7899756208D}" type="presOf" srcId="{CCBBC0FB-1036-4EBE-9036-6DE531840871}" destId="{C5AB5884-604C-4559-B634-84BDA9C4CA56}" srcOrd="0" destOrd="0" presId="urn:microsoft.com/office/officeart/2008/layout/LinedList"/>
    <dgm:cxn modelId="{63B53069-917D-4EDF-AC23-739F6982D4F3}" srcId="{440D4328-0AB2-4278-917F-F1E9901756A6}" destId="{CCBBC0FB-1036-4EBE-9036-6DE531840871}" srcOrd="0" destOrd="0" parTransId="{8E2B6A59-21C1-4F32-9F23-B53DD1F03BA0}" sibTransId="{3BCBB3F9-3BA5-4E59-B99C-6F1DA19FE0B9}"/>
    <dgm:cxn modelId="{775DD069-AE16-4EEC-8D62-332F374DE34F}" type="presOf" srcId="{131FDE15-6C91-48B5-98F2-6B8CC220AF0F}" destId="{CA9C4264-1119-4F13-A0D5-8A998C684659}" srcOrd="0" destOrd="0" presId="urn:microsoft.com/office/officeart/2008/layout/LinedList"/>
    <dgm:cxn modelId="{59480C4B-C3B6-4F84-880E-AED21319CB5F}" type="presOf" srcId="{440D4328-0AB2-4278-917F-F1E9901756A6}" destId="{A040624B-0D88-4BCB-9868-43B0959B9CE4}" srcOrd="0" destOrd="0" presId="urn:microsoft.com/office/officeart/2008/layout/LinedList"/>
    <dgm:cxn modelId="{E4163A56-B58B-46F1-B5B3-FB4488B3375F}" srcId="{440D4328-0AB2-4278-917F-F1E9901756A6}" destId="{9BBF7B7F-532F-4685-8483-EE830C809E5D}" srcOrd="3" destOrd="0" parTransId="{5BF67BFB-1A78-4546-AEDD-2E2E0C7910F0}" sibTransId="{24527164-D11F-4880-8ABC-1C011FFA02FE}"/>
    <dgm:cxn modelId="{13384DD1-B1A0-42FC-AD0A-6436CA59C82D}" type="presOf" srcId="{4944D0A5-C32A-47B2-9EA3-4FEE9BEAFC20}" destId="{EE6D95CC-D2B7-41C3-BE0B-4208D9E9FDB1}" srcOrd="0" destOrd="0" presId="urn:microsoft.com/office/officeart/2008/layout/LinedList"/>
    <dgm:cxn modelId="{2AB0D7C6-838A-4AE1-82BF-35701D9956EC}" type="presParOf" srcId="{A040624B-0D88-4BCB-9868-43B0959B9CE4}" destId="{1A232EE9-0D54-492B-8CFB-0FF5C0302C99}" srcOrd="0" destOrd="0" presId="urn:microsoft.com/office/officeart/2008/layout/LinedList"/>
    <dgm:cxn modelId="{FE18F05F-EB09-4B6B-A008-AB2F73D7961D}" type="presParOf" srcId="{A040624B-0D88-4BCB-9868-43B0959B9CE4}" destId="{6A047119-A4D2-4C44-8085-E58C80C697ED}" srcOrd="1" destOrd="0" presId="urn:microsoft.com/office/officeart/2008/layout/LinedList"/>
    <dgm:cxn modelId="{E5FACF3F-7E88-4152-B326-461A81C7D363}" type="presParOf" srcId="{6A047119-A4D2-4C44-8085-E58C80C697ED}" destId="{C5AB5884-604C-4559-B634-84BDA9C4CA56}" srcOrd="0" destOrd="0" presId="urn:microsoft.com/office/officeart/2008/layout/LinedList"/>
    <dgm:cxn modelId="{069F7650-E356-4309-80C7-372D27AB63AC}" type="presParOf" srcId="{6A047119-A4D2-4C44-8085-E58C80C697ED}" destId="{68C6E66B-1456-468B-9F18-F33F70E61F06}" srcOrd="1" destOrd="0" presId="urn:microsoft.com/office/officeart/2008/layout/LinedList"/>
    <dgm:cxn modelId="{648887A7-6F50-47B8-9AEC-7F5B70DAFFB4}" type="presParOf" srcId="{A040624B-0D88-4BCB-9868-43B0959B9CE4}" destId="{8559168C-E2F6-4721-8715-EB690B8C4CCC}" srcOrd="2" destOrd="0" presId="urn:microsoft.com/office/officeart/2008/layout/LinedList"/>
    <dgm:cxn modelId="{6117EE28-939A-438F-A564-2940CFEBAC78}" type="presParOf" srcId="{A040624B-0D88-4BCB-9868-43B0959B9CE4}" destId="{3CFE5598-1B7B-4CC6-AA86-4572A991EFA6}" srcOrd="3" destOrd="0" presId="urn:microsoft.com/office/officeart/2008/layout/LinedList"/>
    <dgm:cxn modelId="{00C05211-F0EF-4897-A2D1-B364732016A9}" type="presParOf" srcId="{3CFE5598-1B7B-4CC6-AA86-4572A991EFA6}" destId="{CA9C4264-1119-4F13-A0D5-8A998C684659}" srcOrd="0" destOrd="0" presId="urn:microsoft.com/office/officeart/2008/layout/LinedList"/>
    <dgm:cxn modelId="{85B1B4E3-6BB5-4A5B-A257-B0FB611C1AB0}" type="presParOf" srcId="{3CFE5598-1B7B-4CC6-AA86-4572A991EFA6}" destId="{8A1F0C95-C0ED-491C-B402-7308400E5189}" srcOrd="1" destOrd="0" presId="urn:microsoft.com/office/officeart/2008/layout/LinedList"/>
    <dgm:cxn modelId="{DB146667-F804-46FA-A87E-40B024F868FB}" type="presParOf" srcId="{A040624B-0D88-4BCB-9868-43B0959B9CE4}" destId="{3D17D317-42F8-407D-8A6A-E0C50A095F5B}" srcOrd="4" destOrd="0" presId="urn:microsoft.com/office/officeart/2008/layout/LinedList"/>
    <dgm:cxn modelId="{015EBD55-335D-42BD-BE80-3AA380817AE9}" type="presParOf" srcId="{A040624B-0D88-4BCB-9868-43B0959B9CE4}" destId="{53733738-FC43-4659-91C9-31B1F96D9DDD}" srcOrd="5" destOrd="0" presId="urn:microsoft.com/office/officeart/2008/layout/LinedList"/>
    <dgm:cxn modelId="{84DAAA81-E3D5-4327-8787-5264733E76FA}" type="presParOf" srcId="{53733738-FC43-4659-91C9-31B1F96D9DDD}" destId="{EE6D95CC-D2B7-41C3-BE0B-4208D9E9FDB1}" srcOrd="0" destOrd="0" presId="urn:microsoft.com/office/officeart/2008/layout/LinedList"/>
    <dgm:cxn modelId="{25691AF4-7669-4538-8B80-72D1370D1283}" type="presParOf" srcId="{53733738-FC43-4659-91C9-31B1F96D9DDD}" destId="{77732A8A-C2F0-4FB7-A87D-B7B3425B1C9E}" srcOrd="1" destOrd="0" presId="urn:microsoft.com/office/officeart/2008/layout/LinedList"/>
    <dgm:cxn modelId="{0586C4CE-6121-4152-9AEE-627568E3E13F}" type="presParOf" srcId="{A040624B-0D88-4BCB-9868-43B0959B9CE4}" destId="{A6F29811-C1C7-4834-8E95-56302C3520AA}" srcOrd="6" destOrd="0" presId="urn:microsoft.com/office/officeart/2008/layout/LinedList"/>
    <dgm:cxn modelId="{693254BC-F7D9-4822-A7C9-498B7A70ECA6}" type="presParOf" srcId="{A040624B-0D88-4BCB-9868-43B0959B9CE4}" destId="{7342622D-9E27-46D7-B8D3-AEDFFC69C11F}" srcOrd="7" destOrd="0" presId="urn:microsoft.com/office/officeart/2008/layout/LinedList"/>
    <dgm:cxn modelId="{02AAF41B-B00E-434A-893B-18F545256501}" type="presParOf" srcId="{7342622D-9E27-46D7-B8D3-AEDFFC69C11F}" destId="{6FD9ACF3-2CE0-4164-8797-CEFD07EDC0FE}" srcOrd="0" destOrd="0" presId="urn:microsoft.com/office/officeart/2008/layout/LinedList"/>
    <dgm:cxn modelId="{0ACCE095-4D9C-4A6E-90CC-6C3BFCFD79AB}" type="presParOf" srcId="{7342622D-9E27-46D7-B8D3-AEDFFC69C11F}" destId="{A5B5CAE3-EDEC-4C49-BC04-3D1836FFA82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D3BC15-4A33-411E-A427-4411090C2ECF}"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195A4E32-315B-4F4B-8849-0CE3A8800AA8}">
      <dgm:prSet/>
      <dgm:spPr/>
      <dgm:t>
        <a:bodyPr/>
        <a:lstStyle/>
        <a:p>
          <a:r>
            <a:rPr lang="es-MX"/>
            <a:t>• Asignación de responsabilidades.</a:t>
          </a:r>
          <a:endParaRPr lang="en-US"/>
        </a:p>
      </dgm:t>
    </dgm:pt>
    <dgm:pt modelId="{DC276E4F-9F04-44D7-BCEB-823794ED5863}" type="parTrans" cxnId="{E700D5FC-DA50-43F4-84D7-AF37B78C6AA5}">
      <dgm:prSet/>
      <dgm:spPr/>
      <dgm:t>
        <a:bodyPr/>
        <a:lstStyle/>
        <a:p>
          <a:endParaRPr lang="en-US"/>
        </a:p>
      </dgm:t>
    </dgm:pt>
    <dgm:pt modelId="{B2A71D9C-3E24-4A6F-9D14-44D17B389C6C}" type="sibTrans" cxnId="{E700D5FC-DA50-43F4-84D7-AF37B78C6AA5}">
      <dgm:prSet/>
      <dgm:spPr/>
      <dgm:t>
        <a:bodyPr/>
        <a:lstStyle/>
        <a:p>
          <a:endParaRPr lang="en-US"/>
        </a:p>
      </dgm:t>
    </dgm:pt>
    <dgm:pt modelId="{5CD93130-3F9A-4554-A28A-45CBF8BC8621}">
      <dgm:prSet/>
      <dgm:spPr/>
      <dgm:t>
        <a:bodyPr/>
        <a:lstStyle/>
        <a:p>
          <a:r>
            <a:rPr lang="es-MX"/>
            <a:t>• Competencias requeridas.</a:t>
          </a:r>
          <a:endParaRPr lang="en-US"/>
        </a:p>
      </dgm:t>
    </dgm:pt>
    <dgm:pt modelId="{A774D72E-C72F-417F-87C4-0B3DD98C4F7B}" type="parTrans" cxnId="{57210BF0-88E3-42E2-AC5A-4D4C6EB3CFED}">
      <dgm:prSet/>
      <dgm:spPr/>
      <dgm:t>
        <a:bodyPr/>
        <a:lstStyle/>
        <a:p>
          <a:endParaRPr lang="en-US"/>
        </a:p>
      </dgm:t>
    </dgm:pt>
    <dgm:pt modelId="{B7A82C7D-F1E2-4879-8722-0AE0D181CD10}" type="sibTrans" cxnId="{57210BF0-88E3-42E2-AC5A-4D4C6EB3CFED}">
      <dgm:prSet/>
      <dgm:spPr/>
      <dgm:t>
        <a:bodyPr/>
        <a:lstStyle/>
        <a:p>
          <a:endParaRPr lang="en-US"/>
        </a:p>
      </dgm:t>
    </dgm:pt>
    <dgm:pt modelId="{F72C5F30-3B5C-4CB1-A14F-38568F2D6F32}">
      <dgm:prSet/>
      <dgm:spPr/>
      <dgm:t>
        <a:bodyPr/>
        <a:lstStyle/>
        <a:p>
          <a:r>
            <a:rPr lang="es-MX"/>
            <a:t>• Independencia y ética profesional.</a:t>
          </a:r>
          <a:endParaRPr lang="en-US"/>
        </a:p>
      </dgm:t>
    </dgm:pt>
    <dgm:pt modelId="{CD8464CB-69A4-4227-9901-52DEC6606B6A}" type="parTrans" cxnId="{BC8A0620-7384-43A7-BC40-8A6FB9985ABC}">
      <dgm:prSet/>
      <dgm:spPr/>
      <dgm:t>
        <a:bodyPr/>
        <a:lstStyle/>
        <a:p>
          <a:endParaRPr lang="en-US"/>
        </a:p>
      </dgm:t>
    </dgm:pt>
    <dgm:pt modelId="{DE6B1789-A332-4135-AA5C-6A8A805F8E45}" type="sibTrans" cxnId="{BC8A0620-7384-43A7-BC40-8A6FB9985ABC}">
      <dgm:prSet/>
      <dgm:spPr/>
      <dgm:t>
        <a:bodyPr/>
        <a:lstStyle/>
        <a:p>
          <a:endParaRPr lang="en-US"/>
        </a:p>
      </dgm:t>
    </dgm:pt>
    <dgm:pt modelId="{534384D1-C506-4F82-954F-390806E3451E}" type="pres">
      <dgm:prSet presAssocID="{BFD3BC15-4A33-411E-A427-4411090C2ECF}" presName="linear" presStyleCnt="0">
        <dgm:presLayoutVars>
          <dgm:animLvl val="lvl"/>
          <dgm:resizeHandles val="exact"/>
        </dgm:presLayoutVars>
      </dgm:prSet>
      <dgm:spPr/>
    </dgm:pt>
    <dgm:pt modelId="{BD562683-7F22-4344-9884-962579929EFA}" type="pres">
      <dgm:prSet presAssocID="{195A4E32-315B-4F4B-8849-0CE3A8800AA8}" presName="parentText" presStyleLbl="node1" presStyleIdx="0" presStyleCnt="3">
        <dgm:presLayoutVars>
          <dgm:chMax val="0"/>
          <dgm:bulletEnabled val="1"/>
        </dgm:presLayoutVars>
      </dgm:prSet>
      <dgm:spPr/>
    </dgm:pt>
    <dgm:pt modelId="{52385E8A-B7EA-4458-98C6-382E2AEF1AF9}" type="pres">
      <dgm:prSet presAssocID="{B2A71D9C-3E24-4A6F-9D14-44D17B389C6C}" presName="spacer" presStyleCnt="0"/>
      <dgm:spPr/>
    </dgm:pt>
    <dgm:pt modelId="{636F9E5A-DD00-45B6-9145-78D4C77FAA3E}" type="pres">
      <dgm:prSet presAssocID="{5CD93130-3F9A-4554-A28A-45CBF8BC8621}" presName="parentText" presStyleLbl="node1" presStyleIdx="1" presStyleCnt="3">
        <dgm:presLayoutVars>
          <dgm:chMax val="0"/>
          <dgm:bulletEnabled val="1"/>
        </dgm:presLayoutVars>
      </dgm:prSet>
      <dgm:spPr/>
    </dgm:pt>
    <dgm:pt modelId="{131BFCA2-8903-46C1-B73B-270D61F44CB8}" type="pres">
      <dgm:prSet presAssocID="{B7A82C7D-F1E2-4879-8722-0AE0D181CD10}" presName="spacer" presStyleCnt="0"/>
      <dgm:spPr/>
    </dgm:pt>
    <dgm:pt modelId="{01F22FD4-5440-4F04-B1C1-A9A71F2CA1DD}" type="pres">
      <dgm:prSet presAssocID="{F72C5F30-3B5C-4CB1-A14F-38568F2D6F32}" presName="parentText" presStyleLbl="node1" presStyleIdx="2" presStyleCnt="3">
        <dgm:presLayoutVars>
          <dgm:chMax val="0"/>
          <dgm:bulletEnabled val="1"/>
        </dgm:presLayoutVars>
      </dgm:prSet>
      <dgm:spPr/>
    </dgm:pt>
  </dgm:ptLst>
  <dgm:cxnLst>
    <dgm:cxn modelId="{17F48A08-0EAE-4E80-B905-27BE45418628}" type="presOf" srcId="{5CD93130-3F9A-4554-A28A-45CBF8BC8621}" destId="{636F9E5A-DD00-45B6-9145-78D4C77FAA3E}" srcOrd="0" destOrd="0" presId="urn:microsoft.com/office/officeart/2005/8/layout/vList2"/>
    <dgm:cxn modelId="{BC8A0620-7384-43A7-BC40-8A6FB9985ABC}" srcId="{BFD3BC15-4A33-411E-A427-4411090C2ECF}" destId="{F72C5F30-3B5C-4CB1-A14F-38568F2D6F32}" srcOrd="2" destOrd="0" parTransId="{CD8464CB-69A4-4227-9901-52DEC6606B6A}" sibTransId="{DE6B1789-A332-4135-AA5C-6A8A805F8E45}"/>
    <dgm:cxn modelId="{54702A33-CA13-416B-9353-465381796180}" type="presOf" srcId="{BFD3BC15-4A33-411E-A427-4411090C2ECF}" destId="{534384D1-C506-4F82-954F-390806E3451E}" srcOrd="0" destOrd="0" presId="urn:microsoft.com/office/officeart/2005/8/layout/vList2"/>
    <dgm:cxn modelId="{4EF0588E-65D5-450C-B570-C16909DC1CA0}" type="presOf" srcId="{F72C5F30-3B5C-4CB1-A14F-38568F2D6F32}" destId="{01F22FD4-5440-4F04-B1C1-A9A71F2CA1DD}" srcOrd="0" destOrd="0" presId="urn:microsoft.com/office/officeart/2005/8/layout/vList2"/>
    <dgm:cxn modelId="{57210BF0-88E3-42E2-AC5A-4D4C6EB3CFED}" srcId="{BFD3BC15-4A33-411E-A427-4411090C2ECF}" destId="{5CD93130-3F9A-4554-A28A-45CBF8BC8621}" srcOrd="1" destOrd="0" parTransId="{A774D72E-C72F-417F-87C4-0B3DD98C4F7B}" sibTransId="{B7A82C7D-F1E2-4879-8722-0AE0D181CD10}"/>
    <dgm:cxn modelId="{E700D5FC-DA50-43F4-84D7-AF37B78C6AA5}" srcId="{BFD3BC15-4A33-411E-A427-4411090C2ECF}" destId="{195A4E32-315B-4F4B-8849-0CE3A8800AA8}" srcOrd="0" destOrd="0" parTransId="{DC276E4F-9F04-44D7-BCEB-823794ED5863}" sibTransId="{B2A71D9C-3E24-4A6F-9D14-44D17B389C6C}"/>
    <dgm:cxn modelId="{60788DFE-A595-440D-9378-A6DD839F6874}" type="presOf" srcId="{195A4E32-315B-4F4B-8849-0CE3A8800AA8}" destId="{BD562683-7F22-4344-9884-962579929EFA}" srcOrd="0" destOrd="0" presId="urn:microsoft.com/office/officeart/2005/8/layout/vList2"/>
    <dgm:cxn modelId="{CA92F860-471B-4FB3-B27E-73596B58C1A0}" type="presParOf" srcId="{534384D1-C506-4F82-954F-390806E3451E}" destId="{BD562683-7F22-4344-9884-962579929EFA}" srcOrd="0" destOrd="0" presId="urn:microsoft.com/office/officeart/2005/8/layout/vList2"/>
    <dgm:cxn modelId="{A26D3C2D-D951-4CAB-8DA4-E61D5D6831F8}" type="presParOf" srcId="{534384D1-C506-4F82-954F-390806E3451E}" destId="{52385E8A-B7EA-4458-98C6-382E2AEF1AF9}" srcOrd="1" destOrd="0" presId="urn:microsoft.com/office/officeart/2005/8/layout/vList2"/>
    <dgm:cxn modelId="{013C9093-EA7C-496B-833A-7F0F55FF64C1}" type="presParOf" srcId="{534384D1-C506-4F82-954F-390806E3451E}" destId="{636F9E5A-DD00-45B6-9145-78D4C77FAA3E}" srcOrd="2" destOrd="0" presId="urn:microsoft.com/office/officeart/2005/8/layout/vList2"/>
    <dgm:cxn modelId="{8861031E-1B5B-4256-91A1-46AE8D4BCC91}" type="presParOf" srcId="{534384D1-C506-4F82-954F-390806E3451E}" destId="{131BFCA2-8903-46C1-B73B-270D61F44CB8}" srcOrd="3" destOrd="0" presId="urn:microsoft.com/office/officeart/2005/8/layout/vList2"/>
    <dgm:cxn modelId="{18313340-2D38-4B67-9D19-F0EBEC12B691}" type="presParOf" srcId="{534384D1-C506-4F82-954F-390806E3451E}" destId="{01F22FD4-5440-4F04-B1C1-A9A71F2CA1D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322598-92FC-48BF-B6C5-B2EEE5ADFB2A}" type="doc">
      <dgm:prSet loTypeId="urn:microsoft.com/office/officeart/2008/layout/LinedList" loCatId="list" qsTypeId="urn:microsoft.com/office/officeart/2005/8/quickstyle/simple4" qsCatId="simple" csTypeId="urn:microsoft.com/office/officeart/2005/8/colors/accent2_2" csCatId="accent2"/>
      <dgm:spPr/>
      <dgm:t>
        <a:bodyPr/>
        <a:lstStyle/>
        <a:p>
          <a:endParaRPr lang="en-US"/>
        </a:p>
      </dgm:t>
    </dgm:pt>
    <dgm:pt modelId="{F188C07E-C54C-415D-A7B6-210DC3A29EAA}">
      <dgm:prSet/>
      <dgm:spPr/>
      <dgm:t>
        <a:bodyPr/>
        <a:lstStyle/>
        <a:p>
          <a:r>
            <a:rPr lang="es-MX"/>
            <a:t>• Fechas clave: planeación, ejecución, revisión, entrega de informe.</a:t>
          </a:r>
          <a:endParaRPr lang="en-US"/>
        </a:p>
      </dgm:t>
    </dgm:pt>
    <dgm:pt modelId="{7ACACF32-8A1D-48E5-8744-0D4ACA793F40}" type="parTrans" cxnId="{A1D61790-9979-4358-B72F-E0B8354D3789}">
      <dgm:prSet/>
      <dgm:spPr/>
      <dgm:t>
        <a:bodyPr/>
        <a:lstStyle/>
        <a:p>
          <a:endParaRPr lang="en-US"/>
        </a:p>
      </dgm:t>
    </dgm:pt>
    <dgm:pt modelId="{9A93EDBF-C614-4957-A518-6066E0E1C650}" type="sibTrans" cxnId="{A1D61790-9979-4358-B72F-E0B8354D3789}">
      <dgm:prSet/>
      <dgm:spPr/>
      <dgm:t>
        <a:bodyPr/>
        <a:lstStyle/>
        <a:p>
          <a:endParaRPr lang="en-US"/>
        </a:p>
      </dgm:t>
    </dgm:pt>
    <dgm:pt modelId="{50B0BAFD-4DB5-4271-8F26-965B41357D63}">
      <dgm:prSet/>
      <dgm:spPr/>
      <dgm:t>
        <a:bodyPr/>
        <a:lstStyle/>
        <a:p>
          <a:r>
            <a:rPr lang="es-MX"/>
            <a:t>• Duración estimada por fase.</a:t>
          </a:r>
          <a:endParaRPr lang="en-US"/>
        </a:p>
      </dgm:t>
    </dgm:pt>
    <dgm:pt modelId="{005AD4CD-AAF1-4AEF-A7B1-4850614ED741}" type="parTrans" cxnId="{A64DE55B-1F11-4E59-BB50-91F47890AC3A}">
      <dgm:prSet/>
      <dgm:spPr/>
      <dgm:t>
        <a:bodyPr/>
        <a:lstStyle/>
        <a:p>
          <a:endParaRPr lang="en-US"/>
        </a:p>
      </dgm:t>
    </dgm:pt>
    <dgm:pt modelId="{108CA841-5622-4D3D-AF09-5F6DE2125E53}" type="sibTrans" cxnId="{A64DE55B-1F11-4E59-BB50-91F47890AC3A}">
      <dgm:prSet/>
      <dgm:spPr/>
      <dgm:t>
        <a:bodyPr/>
        <a:lstStyle/>
        <a:p>
          <a:endParaRPr lang="en-US"/>
        </a:p>
      </dgm:t>
    </dgm:pt>
    <dgm:pt modelId="{67BB0CC0-CD68-41D4-9D35-15801A02B3AC}">
      <dgm:prSet/>
      <dgm:spPr/>
      <dgm:t>
        <a:bodyPr/>
        <a:lstStyle/>
        <a:p>
          <a:r>
            <a:rPr lang="es-MX"/>
            <a:t>• Coordinación con el auditado.</a:t>
          </a:r>
          <a:endParaRPr lang="en-US"/>
        </a:p>
      </dgm:t>
    </dgm:pt>
    <dgm:pt modelId="{8D55759D-0A91-4520-988B-A723C763181D}" type="parTrans" cxnId="{6C7AE7E6-C7B0-413C-80E6-1583E8D8CDF6}">
      <dgm:prSet/>
      <dgm:spPr/>
      <dgm:t>
        <a:bodyPr/>
        <a:lstStyle/>
        <a:p>
          <a:endParaRPr lang="en-US"/>
        </a:p>
      </dgm:t>
    </dgm:pt>
    <dgm:pt modelId="{4D3B2086-2817-4AD8-91EF-0EC52418BE87}" type="sibTrans" cxnId="{6C7AE7E6-C7B0-413C-80E6-1583E8D8CDF6}">
      <dgm:prSet/>
      <dgm:spPr/>
      <dgm:t>
        <a:bodyPr/>
        <a:lstStyle/>
        <a:p>
          <a:endParaRPr lang="en-US"/>
        </a:p>
      </dgm:t>
    </dgm:pt>
    <dgm:pt modelId="{E97DE7A9-7BED-4A28-BB1C-FE70675C28B6}" type="pres">
      <dgm:prSet presAssocID="{E6322598-92FC-48BF-B6C5-B2EEE5ADFB2A}" presName="vert0" presStyleCnt="0">
        <dgm:presLayoutVars>
          <dgm:dir/>
          <dgm:animOne val="branch"/>
          <dgm:animLvl val="lvl"/>
        </dgm:presLayoutVars>
      </dgm:prSet>
      <dgm:spPr/>
    </dgm:pt>
    <dgm:pt modelId="{41867E89-6C24-4F3D-AF60-3F187FE516A2}" type="pres">
      <dgm:prSet presAssocID="{F188C07E-C54C-415D-A7B6-210DC3A29EAA}" presName="thickLine" presStyleLbl="alignNode1" presStyleIdx="0" presStyleCnt="3"/>
      <dgm:spPr/>
    </dgm:pt>
    <dgm:pt modelId="{62E91C7D-65CB-41E9-AA84-54AE75D6ED61}" type="pres">
      <dgm:prSet presAssocID="{F188C07E-C54C-415D-A7B6-210DC3A29EAA}" presName="horz1" presStyleCnt="0"/>
      <dgm:spPr/>
    </dgm:pt>
    <dgm:pt modelId="{9796F534-4C1D-4ADB-8216-206913D5F28E}" type="pres">
      <dgm:prSet presAssocID="{F188C07E-C54C-415D-A7B6-210DC3A29EAA}" presName="tx1" presStyleLbl="revTx" presStyleIdx="0" presStyleCnt="3"/>
      <dgm:spPr/>
    </dgm:pt>
    <dgm:pt modelId="{97C28665-4944-4FA2-8D9D-79A447AE7E75}" type="pres">
      <dgm:prSet presAssocID="{F188C07E-C54C-415D-A7B6-210DC3A29EAA}" presName="vert1" presStyleCnt="0"/>
      <dgm:spPr/>
    </dgm:pt>
    <dgm:pt modelId="{C844B20A-891D-4271-AF0D-8C5CDE683606}" type="pres">
      <dgm:prSet presAssocID="{50B0BAFD-4DB5-4271-8F26-965B41357D63}" presName="thickLine" presStyleLbl="alignNode1" presStyleIdx="1" presStyleCnt="3"/>
      <dgm:spPr/>
    </dgm:pt>
    <dgm:pt modelId="{816AF785-D572-4599-97BF-64691263F777}" type="pres">
      <dgm:prSet presAssocID="{50B0BAFD-4DB5-4271-8F26-965B41357D63}" presName="horz1" presStyleCnt="0"/>
      <dgm:spPr/>
    </dgm:pt>
    <dgm:pt modelId="{96241B07-14AD-43D9-9B04-C61301004028}" type="pres">
      <dgm:prSet presAssocID="{50B0BAFD-4DB5-4271-8F26-965B41357D63}" presName="tx1" presStyleLbl="revTx" presStyleIdx="1" presStyleCnt="3"/>
      <dgm:spPr/>
    </dgm:pt>
    <dgm:pt modelId="{76B75344-2850-4892-92A7-71D53FFE8D20}" type="pres">
      <dgm:prSet presAssocID="{50B0BAFD-4DB5-4271-8F26-965B41357D63}" presName="vert1" presStyleCnt="0"/>
      <dgm:spPr/>
    </dgm:pt>
    <dgm:pt modelId="{9402C386-6F5C-41D5-BF57-2FDDE568B004}" type="pres">
      <dgm:prSet presAssocID="{67BB0CC0-CD68-41D4-9D35-15801A02B3AC}" presName="thickLine" presStyleLbl="alignNode1" presStyleIdx="2" presStyleCnt="3"/>
      <dgm:spPr/>
    </dgm:pt>
    <dgm:pt modelId="{EFD6ACA3-7117-49BE-AB78-FC0E6E9E9960}" type="pres">
      <dgm:prSet presAssocID="{67BB0CC0-CD68-41D4-9D35-15801A02B3AC}" presName="horz1" presStyleCnt="0"/>
      <dgm:spPr/>
    </dgm:pt>
    <dgm:pt modelId="{6817CC9A-CC05-4EC8-BBBA-94D1F66C7A80}" type="pres">
      <dgm:prSet presAssocID="{67BB0CC0-CD68-41D4-9D35-15801A02B3AC}" presName="tx1" presStyleLbl="revTx" presStyleIdx="2" presStyleCnt="3"/>
      <dgm:spPr/>
    </dgm:pt>
    <dgm:pt modelId="{93E5AA0B-10C2-4AA1-B706-973EEA6D765B}" type="pres">
      <dgm:prSet presAssocID="{67BB0CC0-CD68-41D4-9D35-15801A02B3AC}" presName="vert1" presStyleCnt="0"/>
      <dgm:spPr/>
    </dgm:pt>
  </dgm:ptLst>
  <dgm:cxnLst>
    <dgm:cxn modelId="{A64DE55B-1F11-4E59-BB50-91F47890AC3A}" srcId="{E6322598-92FC-48BF-B6C5-B2EEE5ADFB2A}" destId="{50B0BAFD-4DB5-4271-8F26-965B41357D63}" srcOrd="1" destOrd="0" parTransId="{005AD4CD-AAF1-4AEF-A7B1-4850614ED741}" sibTransId="{108CA841-5622-4D3D-AF09-5F6DE2125E53}"/>
    <dgm:cxn modelId="{22FC1466-278F-4C86-AB60-E95626F4D499}" type="presOf" srcId="{E6322598-92FC-48BF-B6C5-B2EEE5ADFB2A}" destId="{E97DE7A9-7BED-4A28-BB1C-FE70675C28B6}" srcOrd="0" destOrd="0" presId="urn:microsoft.com/office/officeart/2008/layout/LinedList"/>
    <dgm:cxn modelId="{979AB080-937B-44A5-A344-476C209E3434}" type="presOf" srcId="{67BB0CC0-CD68-41D4-9D35-15801A02B3AC}" destId="{6817CC9A-CC05-4EC8-BBBA-94D1F66C7A80}" srcOrd="0" destOrd="0" presId="urn:microsoft.com/office/officeart/2008/layout/LinedList"/>
    <dgm:cxn modelId="{A1D61790-9979-4358-B72F-E0B8354D3789}" srcId="{E6322598-92FC-48BF-B6C5-B2EEE5ADFB2A}" destId="{F188C07E-C54C-415D-A7B6-210DC3A29EAA}" srcOrd="0" destOrd="0" parTransId="{7ACACF32-8A1D-48E5-8744-0D4ACA793F40}" sibTransId="{9A93EDBF-C614-4957-A518-6066E0E1C650}"/>
    <dgm:cxn modelId="{B9C66BD5-BCB8-4317-A67F-83DFB3EBADB1}" type="presOf" srcId="{50B0BAFD-4DB5-4271-8F26-965B41357D63}" destId="{96241B07-14AD-43D9-9B04-C61301004028}" srcOrd="0" destOrd="0" presId="urn:microsoft.com/office/officeart/2008/layout/LinedList"/>
    <dgm:cxn modelId="{6C7AE7E6-C7B0-413C-80E6-1583E8D8CDF6}" srcId="{E6322598-92FC-48BF-B6C5-B2EEE5ADFB2A}" destId="{67BB0CC0-CD68-41D4-9D35-15801A02B3AC}" srcOrd="2" destOrd="0" parTransId="{8D55759D-0A91-4520-988B-A723C763181D}" sibTransId="{4D3B2086-2817-4AD8-91EF-0EC52418BE87}"/>
    <dgm:cxn modelId="{387470F1-74A1-425F-8F12-2CF56C90EAD8}" type="presOf" srcId="{F188C07E-C54C-415D-A7B6-210DC3A29EAA}" destId="{9796F534-4C1D-4ADB-8216-206913D5F28E}" srcOrd="0" destOrd="0" presId="urn:microsoft.com/office/officeart/2008/layout/LinedList"/>
    <dgm:cxn modelId="{C4B90CC0-B2AB-4A1A-9C8A-D42285BC559B}" type="presParOf" srcId="{E97DE7A9-7BED-4A28-BB1C-FE70675C28B6}" destId="{41867E89-6C24-4F3D-AF60-3F187FE516A2}" srcOrd="0" destOrd="0" presId="urn:microsoft.com/office/officeart/2008/layout/LinedList"/>
    <dgm:cxn modelId="{C03DB711-81D7-41DF-9491-6D715E98718B}" type="presParOf" srcId="{E97DE7A9-7BED-4A28-BB1C-FE70675C28B6}" destId="{62E91C7D-65CB-41E9-AA84-54AE75D6ED61}" srcOrd="1" destOrd="0" presId="urn:microsoft.com/office/officeart/2008/layout/LinedList"/>
    <dgm:cxn modelId="{6011F334-A6DA-4673-A0D8-0887317D256F}" type="presParOf" srcId="{62E91C7D-65CB-41E9-AA84-54AE75D6ED61}" destId="{9796F534-4C1D-4ADB-8216-206913D5F28E}" srcOrd="0" destOrd="0" presId="urn:microsoft.com/office/officeart/2008/layout/LinedList"/>
    <dgm:cxn modelId="{A51DB84C-1F04-432E-B22D-232C225C6B16}" type="presParOf" srcId="{62E91C7D-65CB-41E9-AA84-54AE75D6ED61}" destId="{97C28665-4944-4FA2-8D9D-79A447AE7E75}" srcOrd="1" destOrd="0" presId="urn:microsoft.com/office/officeart/2008/layout/LinedList"/>
    <dgm:cxn modelId="{3AFB56C2-1FE1-4470-80B8-993972D444EF}" type="presParOf" srcId="{E97DE7A9-7BED-4A28-BB1C-FE70675C28B6}" destId="{C844B20A-891D-4271-AF0D-8C5CDE683606}" srcOrd="2" destOrd="0" presId="urn:microsoft.com/office/officeart/2008/layout/LinedList"/>
    <dgm:cxn modelId="{328DE970-303F-4FDB-8097-A3300C53D212}" type="presParOf" srcId="{E97DE7A9-7BED-4A28-BB1C-FE70675C28B6}" destId="{816AF785-D572-4599-97BF-64691263F777}" srcOrd="3" destOrd="0" presId="urn:microsoft.com/office/officeart/2008/layout/LinedList"/>
    <dgm:cxn modelId="{E24FCCCE-57E7-4A05-A8B3-ECE55FBFC71F}" type="presParOf" srcId="{816AF785-D572-4599-97BF-64691263F777}" destId="{96241B07-14AD-43D9-9B04-C61301004028}" srcOrd="0" destOrd="0" presId="urn:microsoft.com/office/officeart/2008/layout/LinedList"/>
    <dgm:cxn modelId="{EB0BA5EE-C764-428A-8EE6-2F9D638E2202}" type="presParOf" srcId="{816AF785-D572-4599-97BF-64691263F777}" destId="{76B75344-2850-4892-92A7-71D53FFE8D20}" srcOrd="1" destOrd="0" presId="urn:microsoft.com/office/officeart/2008/layout/LinedList"/>
    <dgm:cxn modelId="{8CE3A539-24F2-47E0-AEAE-C86E60648DD7}" type="presParOf" srcId="{E97DE7A9-7BED-4A28-BB1C-FE70675C28B6}" destId="{9402C386-6F5C-41D5-BF57-2FDDE568B004}" srcOrd="4" destOrd="0" presId="urn:microsoft.com/office/officeart/2008/layout/LinedList"/>
    <dgm:cxn modelId="{38D6AB53-1FB9-4494-8620-2861A5C27637}" type="presParOf" srcId="{E97DE7A9-7BED-4A28-BB1C-FE70675C28B6}" destId="{EFD6ACA3-7117-49BE-AB78-FC0E6E9E9960}" srcOrd="5" destOrd="0" presId="urn:microsoft.com/office/officeart/2008/layout/LinedList"/>
    <dgm:cxn modelId="{DE382B18-84F1-41BE-9524-C2D07935040E}" type="presParOf" srcId="{EFD6ACA3-7117-49BE-AB78-FC0E6E9E9960}" destId="{6817CC9A-CC05-4EC8-BBBA-94D1F66C7A80}" srcOrd="0" destOrd="0" presId="urn:microsoft.com/office/officeart/2008/layout/LinedList"/>
    <dgm:cxn modelId="{E274860D-914A-4A9B-837C-1B393E0C81BA}" type="presParOf" srcId="{EFD6ACA3-7117-49BE-AB78-FC0E6E9E9960}" destId="{93E5AA0B-10C2-4AA1-B706-973EEA6D765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69E6C8-95E6-45D5-A1FC-19E82EC57D3C}"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D802E6EC-5E28-4F24-B4D5-C97937C3BAE3}">
      <dgm:prSet/>
      <dgm:spPr/>
      <dgm:t>
        <a:bodyPr/>
        <a:lstStyle/>
        <a:p>
          <a:r>
            <a:rPr lang="es-MX"/>
            <a:t>• Riesgos relevantes: operativos, financieros, normativos, reputacionales.</a:t>
          </a:r>
          <a:endParaRPr lang="en-US"/>
        </a:p>
      </dgm:t>
    </dgm:pt>
    <dgm:pt modelId="{62428B2C-D3E8-4F50-A1DA-3EC1A1F3E0E6}" type="parTrans" cxnId="{C8CF01D8-8C12-4657-8457-E0C86EE5301D}">
      <dgm:prSet/>
      <dgm:spPr/>
      <dgm:t>
        <a:bodyPr/>
        <a:lstStyle/>
        <a:p>
          <a:endParaRPr lang="en-US"/>
        </a:p>
      </dgm:t>
    </dgm:pt>
    <dgm:pt modelId="{41142FD1-2869-4FAD-AC53-DD89AF8D47F9}" type="sibTrans" cxnId="{C8CF01D8-8C12-4657-8457-E0C86EE5301D}">
      <dgm:prSet/>
      <dgm:spPr/>
      <dgm:t>
        <a:bodyPr/>
        <a:lstStyle/>
        <a:p>
          <a:endParaRPr lang="en-US"/>
        </a:p>
      </dgm:t>
    </dgm:pt>
    <dgm:pt modelId="{6B0810C6-F285-4E78-B115-3FF2D8982924}">
      <dgm:prSet/>
      <dgm:spPr/>
      <dgm:t>
        <a:bodyPr/>
        <a:lstStyle/>
        <a:p>
          <a:r>
            <a:rPr lang="es-MX"/>
            <a:t>• Evaluación preliminar de impacto y probabilidad.</a:t>
          </a:r>
          <a:endParaRPr lang="en-US"/>
        </a:p>
      </dgm:t>
    </dgm:pt>
    <dgm:pt modelId="{62B0D4DA-4682-4901-9098-266AEE098665}" type="parTrans" cxnId="{6DF80ACC-9179-4292-ACA8-939018DF26BE}">
      <dgm:prSet/>
      <dgm:spPr/>
      <dgm:t>
        <a:bodyPr/>
        <a:lstStyle/>
        <a:p>
          <a:endParaRPr lang="en-US"/>
        </a:p>
      </dgm:t>
    </dgm:pt>
    <dgm:pt modelId="{B4B57892-002A-46ED-9617-9D95C9A00AF3}" type="sibTrans" cxnId="{6DF80ACC-9179-4292-ACA8-939018DF26BE}">
      <dgm:prSet/>
      <dgm:spPr/>
      <dgm:t>
        <a:bodyPr/>
        <a:lstStyle/>
        <a:p>
          <a:endParaRPr lang="en-US"/>
        </a:p>
      </dgm:t>
    </dgm:pt>
    <dgm:pt modelId="{9FF78D58-4B11-409C-A166-CC7FB14A7EAC}">
      <dgm:prSet/>
      <dgm:spPr/>
      <dgm:t>
        <a:bodyPr/>
        <a:lstStyle/>
        <a:p>
          <a:r>
            <a:rPr lang="es-MX"/>
            <a:t>• Priorización para definir procedimientos.</a:t>
          </a:r>
          <a:endParaRPr lang="en-US"/>
        </a:p>
      </dgm:t>
    </dgm:pt>
    <dgm:pt modelId="{475DD366-9FBA-4D53-8ECB-32DAD99A8230}" type="parTrans" cxnId="{F560C325-4844-4CCB-8D7F-4273CFEBCBAD}">
      <dgm:prSet/>
      <dgm:spPr/>
      <dgm:t>
        <a:bodyPr/>
        <a:lstStyle/>
        <a:p>
          <a:endParaRPr lang="en-US"/>
        </a:p>
      </dgm:t>
    </dgm:pt>
    <dgm:pt modelId="{AB090A1A-AA96-433A-B8E2-1BBFC01C02AB}" type="sibTrans" cxnId="{F560C325-4844-4CCB-8D7F-4273CFEBCBAD}">
      <dgm:prSet/>
      <dgm:spPr/>
      <dgm:t>
        <a:bodyPr/>
        <a:lstStyle/>
        <a:p>
          <a:endParaRPr lang="en-US"/>
        </a:p>
      </dgm:t>
    </dgm:pt>
    <dgm:pt modelId="{F2FB1945-79AB-423A-9536-65DDDFF4D7EE}" type="pres">
      <dgm:prSet presAssocID="{FF69E6C8-95E6-45D5-A1FC-19E82EC57D3C}" presName="linear" presStyleCnt="0">
        <dgm:presLayoutVars>
          <dgm:animLvl val="lvl"/>
          <dgm:resizeHandles val="exact"/>
        </dgm:presLayoutVars>
      </dgm:prSet>
      <dgm:spPr/>
    </dgm:pt>
    <dgm:pt modelId="{6533A56E-F891-431C-8D96-B99AFC3BD836}" type="pres">
      <dgm:prSet presAssocID="{D802E6EC-5E28-4F24-B4D5-C97937C3BAE3}" presName="parentText" presStyleLbl="node1" presStyleIdx="0" presStyleCnt="3">
        <dgm:presLayoutVars>
          <dgm:chMax val="0"/>
          <dgm:bulletEnabled val="1"/>
        </dgm:presLayoutVars>
      </dgm:prSet>
      <dgm:spPr/>
    </dgm:pt>
    <dgm:pt modelId="{519F6F27-7FFE-4809-9FD0-3DB5ED1117A5}" type="pres">
      <dgm:prSet presAssocID="{41142FD1-2869-4FAD-AC53-DD89AF8D47F9}" presName="spacer" presStyleCnt="0"/>
      <dgm:spPr/>
    </dgm:pt>
    <dgm:pt modelId="{45345862-7DC1-4FA7-9C1E-E4DF0BA49729}" type="pres">
      <dgm:prSet presAssocID="{6B0810C6-F285-4E78-B115-3FF2D8982924}" presName="parentText" presStyleLbl="node1" presStyleIdx="1" presStyleCnt="3">
        <dgm:presLayoutVars>
          <dgm:chMax val="0"/>
          <dgm:bulletEnabled val="1"/>
        </dgm:presLayoutVars>
      </dgm:prSet>
      <dgm:spPr/>
    </dgm:pt>
    <dgm:pt modelId="{C542C79B-52C5-4D43-BD30-ABBCA869D3C1}" type="pres">
      <dgm:prSet presAssocID="{B4B57892-002A-46ED-9617-9D95C9A00AF3}" presName="spacer" presStyleCnt="0"/>
      <dgm:spPr/>
    </dgm:pt>
    <dgm:pt modelId="{435D5152-D24C-4175-8A91-314CA6A92859}" type="pres">
      <dgm:prSet presAssocID="{9FF78D58-4B11-409C-A166-CC7FB14A7EAC}" presName="parentText" presStyleLbl="node1" presStyleIdx="2" presStyleCnt="3">
        <dgm:presLayoutVars>
          <dgm:chMax val="0"/>
          <dgm:bulletEnabled val="1"/>
        </dgm:presLayoutVars>
      </dgm:prSet>
      <dgm:spPr/>
    </dgm:pt>
  </dgm:ptLst>
  <dgm:cxnLst>
    <dgm:cxn modelId="{F560C325-4844-4CCB-8D7F-4273CFEBCBAD}" srcId="{FF69E6C8-95E6-45D5-A1FC-19E82EC57D3C}" destId="{9FF78D58-4B11-409C-A166-CC7FB14A7EAC}" srcOrd="2" destOrd="0" parTransId="{475DD366-9FBA-4D53-8ECB-32DAD99A8230}" sibTransId="{AB090A1A-AA96-433A-B8E2-1BBFC01C02AB}"/>
    <dgm:cxn modelId="{0325EC5E-5756-4642-A9B2-58872E722E66}" type="presOf" srcId="{D802E6EC-5E28-4F24-B4D5-C97937C3BAE3}" destId="{6533A56E-F891-431C-8D96-B99AFC3BD836}" srcOrd="0" destOrd="0" presId="urn:microsoft.com/office/officeart/2005/8/layout/vList2"/>
    <dgm:cxn modelId="{2DE7469D-32EF-4D45-8595-6E8E9B6F98F2}" type="presOf" srcId="{9FF78D58-4B11-409C-A166-CC7FB14A7EAC}" destId="{435D5152-D24C-4175-8A91-314CA6A92859}" srcOrd="0" destOrd="0" presId="urn:microsoft.com/office/officeart/2005/8/layout/vList2"/>
    <dgm:cxn modelId="{6DF80ACC-9179-4292-ACA8-939018DF26BE}" srcId="{FF69E6C8-95E6-45D5-A1FC-19E82EC57D3C}" destId="{6B0810C6-F285-4E78-B115-3FF2D8982924}" srcOrd="1" destOrd="0" parTransId="{62B0D4DA-4682-4901-9098-266AEE098665}" sibTransId="{B4B57892-002A-46ED-9617-9D95C9A00AF3}"/>
    <dgm:cxn modelId="{2018F5CC-F54D-4CE1-86BE-6C47F2BF307A}" type="presOf" srcId="{6B0810C6-F285-4E78-B115-3FF2D8982924}" destId="{45345862-7DC1-4FA7-9C1E-E4DF0BA49729}" srcOrd="0" destOrd="0" presId="urn:microsoft.com/office/officeart/2005/8/layout/vList2"/>
    <dgm:cxn modelId="{C8CF01D8-8C12-4657-8457-E0C86EE5301D}" srcId="{FF69E6C8-95E6-45D5-A1FC-19E82EC57D3C}" destId="{D802E6EC-5E28-4F24-B4D5-C97937C3BAE3}" srcOrd="0" destOrd="0" parTransId="{62428B2C-D3E8-4F50-A1DA-3EC1A1F3E0E6}" sibTransId="{41142FD1-2869-4FAD-AC53-DD89AF8D47F9}"/>
    <dgm:cxn modelId="{435946D9-8ADD-4859-A244-7F016B2CEDB6}" type="presOf" srcId="{FF69E6C8-95E6-45D5-A1FC-19E82EC57D3C}" destId="{F2FB1945-79AB-423A-9536-65DDDFF4D7EE}" srcOrd="0" destOrd="0" presId="urn:microsoft.com/office/officeart/2005/8/layout/vList2"/>
    <dgm:cxn modelId="{61A0F9C6-86EF-4166-9780-C4A45E323472}" type="presParOf" srcId="{F2FB1945-79AB-423A-9536-65DDDFF4D7EE}" destId="{6533A56E-F891-431C-8D96-B99AFC3BD836}" srcOrd="0" destOrd="0" presId="urn:microsoft.com/office/officeart/2005/8/layout/vList2"/>
    <dgm:cxn modelId="{BA44692F-079E-4410-B19A-AA6294674943}" type="presParOf" srcId="{F2FB1945-79AB-423A-9536-65DDDFF4D7EE}" destId="{519F6F27-7FFE-4809-9FD0-3DB5ED1117A5}" srcOrd="1" destOrd="0" presId="urn:microsoft.com/office/officeart/2005/8/layout/vList2"/>
    <dgm:cxn modelId="{484DC66E-9153-4FE0-B14E-8223C02BC8C4}" type="presParOf" srcId="{F2FB1945-79AB-423A-9536-65DDDFF4D7EE}" destId="{45345862-7DC1-4FA7-9C1E-E4DF0BA49729}" srcOrd="2" destOrd="0" presId="urn:microsoft.com/office/officeart/2005/8/layout/vList2"/>
    <dgm:cxn modelId="{6D6D5833-20DB-40B0-8485-47C3C610C760}" type="presParOf" srcId="{F2FB1945-79AB-423A-9536-65DDDFF4D7EE}" destId="{C542C79B-52C5-4D43-BD30-ABBCA869D3C1}" srcOrd="3" destOrd="0" presId="urn:microsoft.com/office/officeart/2005/8/layout/vList2"/>
    <dgm:cxn modelId="{7C8C19ED-65BD-4183-BB2C-A40B181EFE39}" type="presParOf" srcId="{F2FB1945-79AB-423A-9536-65DDDFF4D7EE}" destId="{435D5152-D24C-4175-8A91-314CA6A9285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BBAA768-8B83-4DC5-8371-3CADFC387F58}"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E36EB9AA-65A6-417E-AAEE-3E9B2EEC2774}">
      <dgm:prSet/>
      <dgm:spPr/>
      <dgm:t>
        <a:bodyPr/>
        <a:lstStyle/>
        <a:p>
          <a:r>
            <a:rPr lang="es-MX"/>
            <a:t>• Naturaleza, oportunidad y extensión de pruebas.</a:t>
          </a:r>
          <a:endParaRPr lang="en-US"/>
        </a:p>
      </dgm:t>
    </dgm:pt>
    <dgm:pt modelId="{157D9B0B-2ACD-4AF2-9668-526A72E6117C}" type="parTrans" cxnId="{38126505-4FCA-46DA-AEB4-9A5103EAC7F9}">
      <dgm:prSet/>
      <dgm:spPr/>
      <dgm:t>
        <a:bodyPr/>
        <a:lstStyle/>
        <a:p>
          <a:endParaRPr lang="en-US"/>
        </a:p>
      </dgm:t>
    </dgm:pt>
    <dgm:pt modelId="{54E6474F-B4F5-49AF-A841-8448E6362C45}" type="sibTrans" cxnId="{38126505-4FCA-46DA-AEB4-9A5103EAC7F9}">
      <dgm:prSet/>
      <dgm:spPr/>
      <dgm:t>
        <a:bodyPr/>
        <a:lstStyle/>
        <a:p>
          <a:endParaRPr lang="en-US"/>
        </a:p>
      </dgm:t>
    </dgm:pt>
    <dgm:pt modelId="{65BA7B07-4397-4AA4-9819-29D0CD4AE0F6}">
      <dgm:prSet/>
      <dgm:spPr/>
      <dgm:t>
        <a:bodyPr/>
        <a:lstStyle/>
        <a:p>
          <a:r>
            <a:rPr lang="es-MX"/>
            <a:t>• Técnicas: inspección, observación, confirmación, análisis, entrevistas.</a:t>
          </a:r>
          <a:endParaRPr lang="en-US"/>
        </a:p>
      </dgm:t>
    </dgm:pt>
    <dgm:pt modelId="{00E3558C-A729-46AE-9CD7-7238576B32A8}" type="parTrans" cxnId="{BFE9CF7A-03E5-4115-8323-913C0F772EF6}">
      <dgm:prSet/>
      <dgm:spPr/>
      <dgm:t>
        <a:bodyPr/>
        <a:lstStyle/>
        <a:p>
          <a:endParaRPr lang="en-US"/>
        </a:p>
      </dgm:t>
    </dgm:pt>
    <dgm:pt modelId="{DF9BD337-249C-4B25-B6E0-0F97710C861E}" type="sibTrans" cxnId="{BFE9CF7A-03E5-4115-8323-913C0F772EF6}">
      <dgm:prSet/>
      <dgm:spPr/>
      <dgm:t>
        <a:bodyPr/>
        <a:lstStyle/>
        <a:p>
          <a:endParaRPr lang="en-US"/>
        </a:p>
      </dgm:t>
    </dgm:pt>
    <dgm:pt modelId="{166AE658-AB51-49FB-A593-7BEEEA3E5B1E}">
      <dgm:prSet/>
      <dgm:spPr/>
      <dgm:t>
        <a:bodyPr/>
        <a:lstStyle/>
        <a:p>
          <a:r>
            <a:rPr lang="es-MX"/>
            <a:t>• Uso de herramientas tecnológicas o IA.</a:t>
          </a:r>
          <a:endParaRPr lang="en-US"/>
        </a:p>
      </dgm:t>
    </dgm:pt>
    <dgm:pt modelId="{1D64422D-A279-4161-A929-8461968F923A}" type="parTrans" cxnId="{FEBBBACC-7C68-4F28-94AE-4A4A007E1E4B}">
      <dgm:prSet/>
      <dgm:spPr/>
      <dgm:t>
        <a:bodyPr/>
        <a:lstStyle/>
        <a:p>
          <a:endParaRPr lang="en-US"/>
        </a:p>
      </dgm:t>
    </dgm:pt>
    <dgm:pt modelId="{4D4BA7D3-D934-44D9-98D7-9098BE40F0AD}" type="sibTrans" cxnId="{FEBBBACC-7C68-4F28-94AE-4A4A007E1E4B}">
      <dgm:prSet/>
      <dgm:spPr/>
      <dgm:t>
        <a:bodyPr/>
        <a:lstStyle/>
        <a:p>
          <a:endParaRPr lang="en-US"/>
        </a:p>
      </dgm:t>
    </dgm:pt>
    <dgm:pt modelId="{378A4C8E-B311-410B-B85C-0A0AF69B56F3}" type="pres">
      <dgm:prSet presAssocID="{EBBAA768-8B83-4DC5-8371-3CADFC387F58}" presName="linear" presStyleCnt="0">
        <dgm:presLayoutVars>
          <dgm:animLvl val="lvl"/>
          <dgm:resizeHandles val="exact"/>
        </dgm:presLayoutVars>
      </dgm:prSet>
      <dgm:spPr/>
    </dgm:pt>
    <dgm:pt modelId="{6E9B7412-FC71-49A8-8C13-B7FC92172E60}" type="pres">
      <dgm:prSet presAssocID="{E36EB9AA-65A6-417E-AAEE-3E9B2EEC2774}" presName="parentText" presStyleLbl="node1" presStyleIdx="0" presStyleCnt="3">
        <dgm:presLayoutVars>
          <dgm:chMax val="0"/>
          <dgm:bulletEnabled val="1"/>
        </dgm:presLayoutVars>
      </dgm:prSet>
      <dgm:spPr/>
    </dgm:pt>
    <dgm:pt modelId="{4EBB147E-ED9D-4AAF-BAAD-2ED512B547CD}" type="pres">
      <dgm:prSet presAssocID="{54E6474F-B4F5-49AF-A841-8448E6362C45}" presName="spacer" presStyleCnt="0"/>
      <dgm:spPr/>
    </dgm:pt>
    <dgm:pt modelId="{F4A024CD-1436-41F4-86DA-288E43A5DD34}" type="pres">
      <dgm:prSet presAssocID="{65BA7B07-4397-4AA4-9819-29D0CD4AE0F6}" presName="parentText" presStyleLbl="node1" presStyleIdx="1" presStyleCnt="3">
        <dgm:presLayoutVars>
          <dgm:chMax val="0"/>
          <dgm:bulletEnabled val="1"/>
        </dgm:presLayoutVars>
      </dgm:prSet>
      <dgm:spPr/>
    </dgm:pt>
    <dgm:pt modelId="{09B487EC-4F07-4241-98CE-ECFFB5634C8C}" type="pres">
      <dgm:prSet presAssocID="{DF9BD337-249C-4B25-B6E0-0F97710C861E}" presName="spacer" presStyleCnt="0"/>
      <dgm:spPr/>
    </dgm:pt>
    <dgm:pt modelId="{9D780A9B-0BED-4ED8-B904-003EE83F3CFC}" type="pres">
      <dgm:prSet presAssocID="{166AE658-AB51-49FB-A593-7BEEEA3E5B1E}" presName="parentText" presStyleLbl="node1" presStyleIdx="2" presStyleCnt="3">
        <dgm:presLayoutVars>
          <dgm:chMax val="0"/>
          <dgm:bulletEnabled val="1"/>
        </dgm:presLayoutVars>
      </dgm:prSet>
      <dgm:spPr/>
    </dgm:pt>
  </dgm:ptLst>
  <dgm:cxnLst>
    <dgm:cxn modelId="{38126505-4FCA-46DA-AEB4-9A5103EAC7F9}" srcId="{EBBAA768-8B83-4DC5-8371-3CADFC387F58}" destId="{E36EB9AA-65A6-417E-AAEE-3E9B2EEC2774}" srcOrd="0" destOrd="0" parTransId="{157D9B0B-2ACD-4AF2-9668-526A72E6117C}" sibTransId="{54E6474F-B4F5-49AF-A841-8448E6362C45}"/>
    <dgm:cxn modelId="{18450F43-4E97-43B1-8289-7FCE71A6FA54}" type="presOf" srcId="{65BA7B07-4397-4AA4-9819-29D0CD4AE0F6}" destId="{F4A024CD-1436-41F4-86DA-288E43A5DD34}" srcOrd="0" destOrd="0" presId="urn:microsoft.com/office/officeart/2005/8/layout/vList2"/>
    <dgm:cxn modelId="{0D768948-1CCF-4CC7-AE10-2990203EF0F6}" type="presOf" srcId="{166AE658-AB51-49FB-A593-7BEEEA3E5B1E}" destId="{9D780A9B-0BED-4ED8-B904-003EE83F3CFC}" srcOrd="0" destOrd="0" presId="urn:microsoft.com/office/officeart/2005/8/layout/vList2"/>
    <dgm:cxn modelId="{1B05DE4B-92B3-448F-B8D7-F3BD6737C3E2}" type="presOf" srcId="{E36EB9AA-65A6-417E-AAEE-3E9B2EEC2774}" destId="{6E9B7412-FC71-49A8-8C13-B7FC92172E60}" srcOrd="0" destOrd="0" presId="urn:microsoft.com/office/officeart/2005/8/layout/vList2"/>
    <dgm:cxn modelId="{BFE9CF7A-03E5-4115-8323-913C0F772EF6}" srcId="{EBBAA768-8B83-4DC5-8371-3CADFC387F58}" destId="{65BA7B07-4397-4AA4-9819-29D0CD4AE0F6}" srcOrd="1" destOrd="0" parTransId="{00E3558C-A729-46AE-9CD7-7238576B32A8}" sibTransId="{DF9BD337-249C-4B25-B6E0-0F97710C861E}"/>
    <dgm:cxn modelId="{CC1008BE-118B-42CA-B889-EF24D2D4520C}" type="presOf" srcId="{EBBAA768-8B83-4DC5-8371-3CADFC387F58}" destId="{378A4C8E-B311-410B-B85C-0A0AF69B56F3}" srcOrd="0" destOrd="0" presId="urn:microsoft.com/office/officeart/2005/8/layout/vList2"/>
    <dgm:cxn modelId="{FEBBBACC-7C68-4F28-94AE-4A4A007E1E4B}" srcId="{EBBAA768-8B83-4DC5-8371-3CADFC387F58}" destId="{166AE658-AB51-49FB-A593-7BEEEA3E5B1E}" srcOrd="2" destOrd="0" parTransId="{1D64422D-A279-4161-A929-8461968F923A}" sibTransId="{4D4BA7D3-D934-44D9-98D7-9098BE40F0AD}"/>
    <dgm:cxn modelId="{DA22FE30-D9E2-4F48-903A-833C4BC2B832}" type="presParOf" srcId="{378A4C8E-B311-410B-B85C-0A0AF69B56F3}" destId="{6E9B7412-FC71-49A8-8C13-B7FC92172E60}" srcOrd="0" destOrd="0" presId="urn:microsoft.com/office/officeart/2005/8/layout/vList2"/>
    <dgm:cxn modelId="{518C3FCB-C667-4F88-8A20-AE09DA96C7FC}" type="presParOf" srcId="{378A4C8E-B311-410B-B85C-0A0AF69B56F3}" destId="{4EBB147E-ED9D-4AAF-BAAD-2ED512B547CD}" srcOrd="1" destOrd="0" presId="urn:microsoft.com/office/officeart/2005/8/layout/vList2"/>
    <dgm:cxn modelId="{E1FEB771-B06E-4EF0-9A36-539B57FE6B51}" type="presParOf" srcId="{378A4C8E-B311-410B-B85C-0A0AF69B56F3}" destId="{F4A024CD-1436-41F4-86DA-288E43A5DD34}" srcOrd="2" destOrd="0" presId="urn:microsoft.com/office/officeart/2005/8/layout/vList2"/>
    <dgm:cxn modelId="{FE61DD3D-85E0-4BFA-8603-6E6090A5FF60}" type="presParOf" srcId="{378A4C8E-B311-410B-B85C-0A0AF69B56F3}" destId="{09B487EC-4F07-4241-98CE-ECFFB5634C8C}" srcOrd="3" destOrd="0" presId="urn:microsoft.com/office/officeart/2005/8/layout/vList2"/>
    <dgm:cxn modelId="{FBFFE680-78EF-4809-A4E9-AB26F2055EDC}" type="presParOf" srcId="{378A4C8E-B311-410B-B85C-0A0AF69B56F3}" destId="{9D780A9B-0BED-4ED8-B904-003EE83F3CF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50947E4-65D4-4028-9CB5-3CF99682133F}"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536CF80C-478E-44E3-950E-ED126DD5FE00}">
      <dgm:prSet/>
      <dgm:spPr/>
      <dgm:t>
        <a:bodyPr/>
        <a:lstStyle/>
        <a:p>
          <a:r>
            <a:rPr lang="es-MX"/>
            <a:t>• Presupuesto estimado.</a:t>
          </a:r>
          <a:endParaRPr lang="en-US"/>
        </a:p>
      </dgm:t>
    </dgm:pt>
    <dgm:pt modelId="{15B71A9F-E8D9-4F76-8D84-BE51965D1C6E}" type="parTrans" cxnId="{13BC3D9A-3C65-4673-A412-3C672B5BF706}">
      <dgm:prSet/>
      <dgm:spPr/>
      <dgm:t>
        <a:bodyPr/>
        <a:lstStyle/>
        <a:p>
          <a:endParaRPr lang="en-US"/>
        </a:p>
      </dgm:t>
    </dgm:pt>
    <dgm:pt modelId="{2DA9695B-3AE7-419A-BE7B-CEFCEAB46EB2}" type="sibTrans" cxnId="{13BC3D9A-3C65-4673-A412-3C672B5BF706}">
      <dgm:prSet/>
      <dgm:spPr/>
      <dgm:t>
        <a:bodyPr/>
        <a:lstStyle/>
        <a:p>
          <a:endParaRPr lang="en-US"/>
        </a:p>
      </dgm:t>
    </dgm:pt>
    <dgm:pt modelId="{4B5D379B-B642-4F54-812A-7FC74B0CBDF1}">
      <dgm:prSet/>
      <dgm:spPr/>
      <dgm:t>
        <a:bodyPr/>
        <a:lstStyle/>
        <a:p>
          <a:r>
            <a:rPr lang="es-MX"/>
            <a:t>• Herramientas, software, documentación de apoyo.</a:t>
          </a:r>
          <a:endParaRPr lang="en-US"/>
        </a:p>
      </dgm:t>
    </dgm:pt>
    <dgm:pt modelId="{96618415-2247-43BB-8971-0362EAAE36EA}" type="parTrans" cxnId="{00DA9823-9915-4AAC-9DB4-4230158A776F}">
      <dgm:prSet/>
      <dgm:spPr/>
      <dgm:t>
        <a:bodyPr/>
        <a:lstStyle/>
        <a:p>
          <a:endParaRPr lang="en-US"/>
        </a:p>
      </dgm:t>
    </dgm:pt>
    <dgm:pt modelId="{33378BD2-5B8A-4E82-8506-895032A1FA21}" type="sibTrans" cxnId="{00DA9823-9915-4AAC-9DB4-4230158A776F}">
      <dgm:prSet/>
      <dgm:spPr/>
      <dgm:t>
        <a:bodyPr/>
        <a:lstStyle/>
        <a:p>
          <a:endParaRPr lang="en-US"/>
        </a:p>
      </dgm:t>
    </dgm:pt>
    <dgm:pt modelId="{43BEB084-DA15-43FB-AFB9-158A8F2FB75F}">
      <dgm:prSet/>
      <dgm:spPr/>
      <dgm:t>
        <a:bodyPr/>
        <a:lstStyle/>
        <a:p>
          <a:r>
            <a:rPr lang="es-MX"/>
            <a:t>• Acceso a información y personal clave.</a:t>
          </a:r>
          <a:endParaRPr lang="en-US"/>
        </a:p>
      </dgm:t>
    </dgm:pt>
    <dgm:pt modelId="{8659369B-49AC-412D-8F7F-1D362734CBD7}" type="parTrans" cxnId="{0C7D8AAD-C4BD-4593-870D-FCD2FB8B2B54}">
      <dgm:prSet/>
      <dgm:spPr/>
      <dgm:t>
        <a:bodyPr/>
        <a:lstStyle/>
        <a:p>
          <a:endParaRPr lang="en-US"/>
        </a:p>
      </dgm:t>
    </dgm:pt>
    <dgm:pt modelId="{4B6DEFEE-CB14-4061-90A1-15BAC1AA7846}" type="sibTrans" cxnId="{0C7D8AAD-C4BD-4593-870D-FCD2FB8B2B54}">
      <dgm:prSet/>
      <dgm:spPr/>
      <dgm:t>
        <a:bodyPr/>
        <a:lstStyle/>
        <a:p>
          <a:endParaRPr lang="en-US"/>
        </a:p>
      </dgm:t>
    </dgm:pt>
    <dgm:pt modelId="{1FA09835-E129-4A65-A634-B74572B1FEAD}" type="pres">
      <dgm:prSet presAssocID="{350947E4-65D4-4028-9CB5-3CF99682133F}" presName="linear" presStyleCnt="0">
        <dgm:presLayoutVars>
          <dgm:animLvl val="lvl"/>
          <dgm:resizeHandles val="exact"/>
        </dgm:presLayoutVars>
      </dgm:prSet>
      <dgm:spPr/>
    </dgm:pt>
    <dgm:pt modelId="{0C9F089E-4402-44EE-920D-D88E09189499}" type="pres">
      <dgm:prSet presAssocID="{536CF80C-478E-44E3-950E-ED126DD5FE00}" presName="parentText" presStyleLbl="node1" presStyleIdx="0" presStyleCnt="3">
        <dgm:presLayoutVars>
          <dgm:chMax val="0"/>
          <dgm:bulletEnabled val="1"/>
        </dgm:presLayoutVars>
      </dgm:prSet>
      <dgm:spPr/>
    </dgm:pt>
    <dgm:pt modelId="{19B0C15A-563F-4B06-905A-26B14B99D213}" type="pres">
      <dgm:prSet presAssocID="{2DA9695B-3AE7-419A-BE7B-CEFCEAB46EB2}" presName="spacer" presStyleCnt="0"/>
      <dgm:spPr/>
    </dgm:pt>
    <dgm:pt modelId="{26E4E715-B7EC-44F7-B0A7-2535126D986A}" type="pres">
      <dgm:prSet presAssocID="{4B5D379B-B642-4F54-812A-7FC74B0CBDF1}" presName="parentText" presStyleLbl="node1" presStyleIdx="1" presStyleCnt="3">
        <dgm:presLayoutVars>
          <dgm:chMax val="0"/>
          <dgm:bulletEnabled val="1"/>
        </dgm:presLayoutVars>
      </dgm:prSet>
      <dgm:spPr/>
    </dgm:pt>
    <dgm:pt modelId="{498CE765-F7C5-4B48-9C67-EF0DBD050938}" type="pres">
      <dgm:prSet presAssocID="{33378BD2-5B8A-4E82-8506-895032A1FA21}" presName="spacer" presStyleCnt="0"/>
      <dgm:spPr/>
    </dgm:pt>
    <dgm:pt modelId="{169BDE6D-D8D0-4A73-860B-374F043C5C1C}" type="pres">
      <dgm:prSet presAssocID="{43BEB084-DA15-43FB-AFB9-158A8F2FB75F}" presName="parentText" presStyleLbl="node1" presStyleIdx="2" presStyleCnt="3">
        <dgm:presLayoutVars>
          <dgm:chMax val="0"/>
          <dgm:bulletEnabled val="1"/>
        </dgm:presLayoutVars>
      </dgm:prSet>
      <dgm:spPr/>
    </dgm:pt>
  </dgm:ptLst>
  <dgm:cxnLst>
    <dgm:cxn modelId="{00DA9823-9915-4AAC-9DB4-4230158A776F}" srcId="{350947E4-65D4-4028-9CB5-3CF99682133F}" destId="{4B5D379B-B642-4F54-812A-7FC74B0CBDF1}" srcOrd="1" destOrd="0" parTransId="{96618415-2247-43BB-8971-0362EAAE36EA}" sibTransId="{33378BD2-5B8A-4E82-8506-895032A1FA21}"/>
    <dgm:cxn modelId="{B3F6898B-CDA6-47DD-8273-B581C8BCA614}" type="presOf" srcId="{4B5D379B-B642-4F54-812A-7FC74B0CBDF1}" destId="{26E4E715-B7EC-44F7-B0A7-2535126D986A}" srcOrd="0" destOrd="0" presId="urn:microsoft.com/office/officeart/2005/8/layout/vList2"/>
    <dgm:cxn modelId="{13BC3D9A-3C65-4673-A412-3C672B5BF706}" srcId="{350947E4-65D4-4028-9CB5-3CF99682133F}" destId="{536CF80C-478E-44E3-950E-ED126DD5FE00}" srcOrd="0" destOrd="0" parTransId="{15B71A9F-E8D9-4F76-8D84-BE51965D1C6E}" sibTransId="{2DA9695B-3AE7-419A-BE7B-CEFCEAB46EB2}"/>
    <dgm:cxn modelId="{0C7D8AAD-C4BD-4593-870D-FCD2FB8B2B54}" srcId="{350947E4-65D4-4028-9CB5-3CF99682133F}" destId="{43BEB084-DA15-43FB-AFB9-158A8F2FB75F}" srcOrd="2" destOrd="0" parTransId="{8659369B-49AC-412D-8F7F-1D362734CBD7}" sibTransId="{4B6DEFEE-CB14-4061-90A1-15BAC1AA7846}"/>
    <dgm:cxn modelId="{50030CDC-31BE-4AE3-8932-E4F6AF635C21}" type="presOf" srcId="{43BEB084-DA15-43FB-AFB9-158A8F2FB75F}" destId="{169BDE6D-D8D0-4A73-860B-374F043C5C1C}" srcOrd="0" destOrd="0" presId="urn:microsoft.com/office/officeart/2005/8/layout/vList2"/>
    <dgm:cxn modelId="{418EE9DD-248F-43FE-93CD-50EED7790DAB}" type="presOf" srcId="{536CF80C-478E-44E3-950E-ED126DD5FE00}" destId="{0C9F089E-4402-44EE-920D-D88E09189499}" srcOrd="0" destOrd="0" presId="urn:microsoft.com/office/officeart/2005/8/layout/vList2"/>
    <dgm:cxn modelId="{7D1868F5-C2A4-493B-BE78-BF51C58D8017}" type="presOf" srcId="{350947E4-65D4-4028-9CB5-3CF99682133F}" destId="{1FA09835-E129-4A65-A634-B74572B1FEAD}" srcOrd="0" destOrd="0" presId="urn:microsoft.com/office/officeart/2005/8/layout/vList2"/>
    <dgm:cxn modelId="{6849854A-D1D9-4D96-BA38-34245619768E}" type="presParOf" srcId="{1FA09835-E129-4A65-A634-B74572B1FEAD}" destId="{0C9F089E-4402-44EE-920D-D88E09189499}" srcOrd="0" destOrd="0" presId="urn:microsoft.com/office/officeart/2005/8/layout/vList2"/>
    <dgm:cxn modelId="{953902E9-658D-4982-A1E2-BFFEB7D128DE}" type="presParOf" srcId="{1FA09835-E129-4A65-A634-B74572B1FEAD}" destId="{19B0C15A-563F-4B06-905A-26B14B99D213}" srcOrd="1" destOrd="0" presId="urn:microsoft.com/office/officeart/2005/8/layout/vList2"/>
    <dgm:cxn modelId="{0C7ED230-F6B3-48DB-9AD0-A349A1DFD1B9}" type="presParOf" srcId="{1FA09835-E129-4A65-A634-B74572B1FEAD}" destId="{26E4E715-B7EC-44F7-B0A7-2535126D986A}" srcOrd="2" destOrd="0" presId="urn:microsoft.com/office/officeart/2005/8/layout/vList2"/>
    <dgm:cxn modelId="{53515662-C33C-4AD5-8FB8-2A21BE3386E6}" type="presParOf" srcId="{1FA09835-E129-4A65-A634-B74572B1FEAD}" destId="{498CE765-F7C5-4B48-9C67-EF0DBD050938}" srcOrd="3" destOrd="0" presId="urn:microsoft.com/office/officeart/2005/8/layout/vList2"/>
    <dgm:cxn modelId="{5A542474-F600-4AA1-A983-7F428D20C0EA}" type="presParOf" srcId="{1FA09835-E129-4A65-A634-B74572B1FEAD}" destId="{169BDE6D-D8D0-4A73-860B-374F043C5C1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5D8F8E-4ACD-4E26-A316-7D33AD36F7F4}">
      <dsp:nvSpPr>
        <dsp:cNvPr id="0" name=""/>
        <dsp:cNvSpPr/>
      </dsp:nvSpPr>
      <dsp:spPr>
        <a:xfrm>
          <a:off x="0" y="174379"/>
          <a:ext cx="6666833" cy="2510819"/>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s-MX" sz="2900" kern="1200"/>
            <a:t>En enero de 2024, el Instituto de Auditores Internos (IIA) emitió las Normas Globales de Auditoría Interna (las Normas) cuya implementación debió realizarse antes del 9 de enero de 2025. </a:t>
          </a:r>
          <a:endParaRPr lang="en-US" sz="2900" kern="1200"/>
        </a:p>
      </dsp:txBody>
      <dsp:txXfrm>
        <a:off x="122568" y="296947"/>
        <a:ext cx="6421697" cy="2265683"/>
      </dsp:txXfrm>
    </dsp:sp>
    <dsp:sp modelId="{378308A3-EF61-4986-9537-9A6E731BEF9C}">
      <dsp:nvSpPr>
        <dsp:cNvPr id="0" name=""/>
        <dsp:cNvSpPr/>
      </dsp:nvSpPr>
      <dsp:spPr>
        <a:xfrm>
          <a:off x="0" y="2768719"/>
          <a:ext cx="6666833" cy="2510819"/>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s-MX" sz="2900" kern="1200"/>
            <a:t>Modificó la versión anterior, las Normas Internacionales para la Práctica Profesional de la Auditoría Interna, publicadas en 2017.</a:t>
          </a:r>
          <a:endParaRPr lang="en-US" sz="2900" kern="1200"/>
        </a:p>
      </dsp:txBody>
      <dsp:txXfrm>
        <a:off x="122568" y="2891287"/>
        <a:ext cx="6421697" cy="226568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0D11BB-9C60-4875-89F4-FB955EFDC8CF}">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A466C38-48D4-4089-BB5B-BAE264705719}">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Papeles de trabajo.</a:t>
          </a:r>
          <a:endParaRPr lang="en-US" sz="5100" kern="1200"/>
        </a:p>
      </dsp:txBody>
      <dsp:txXfrm>
        <a:off x="0" y="2663"/>
        <a:ext cx="6666833" cy="1816197"/>
      </dsp:txXfrm>
    </dsp:sp>
    <dsp:sp modelId="{FAB01E79-7029-4CC2-8A57-4A120B59F19B}">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7DC5209-66A9-4D76-9471-B1513C2B7474}">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Matrices de riesgos y controles.</a:t>
          </a:r>
          <a:endParaRPr lang="en-US" sz="5100" kern="1200"/>
        </a:p>
      </dsp:txBody>
      <dsp:txXfrm>
        <a:off x="0" y="1818861"/>
        <a:ext cx="6666833" cy="1816197"/>
      </dsp:txXfrm>
    </dsp:sp>
    <dsp:sp modelId="{2B827A8D-B953-4396-861F-B391A1658EA0}">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856393B4-DFF9-4B5C-8CA4-6562CD3CC823}">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Evidencia suficiente y adecuada.</a:t>
          </a:r>
          <a:endParaRPr lang="en-US" sz="5100" kern="1200"/>
        </a:p>
      </dsp:txBody>
      <dsp:txXfrm>
        <a:off x="0" y="3635058"/>
        <a:ext cx="6666833" cy="181619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04DFB9-FAC5-4F84-BCA4-31EC845D9B3A}">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A6E4A2D-2CE6-45E8-98BD-1A10877CC4CE}">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Canales formales con el auditado.</a:t>
          </a:r>
          <a:endParaRPr lang="en-US" sz="5100" kern="1200"/>
        </a:p>
      </dsp:txBody>
      <dsp:txXfrm>
        <a:off x="0" y="2663"/>
        <a:ext cx="6666833" cy="1816197"/>
      </dsp:txXfrm>
    </dsp:sp>
    <dsp:sp modelId="{29E20356-1BCE-4446-AB09-0E133F1DECFE}">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CE9FA70-1DA6-487B-A097-40383C055457}">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Informes intermedios y finales.</a:t>
          </a:r>
          <a:endParaRPr lang="en-US" sz="5100" kern="1200"/>
        </a:p>
      </dsp:txBody>
      <dsp:txXfrm>
        <a:off x="0" y="1818861"/>
        <a:ext cx="6666833" cy="1816197"/>
      </dsp:txXfrm>
    </dsp:sp>
    <dsp:sp modelId="{98548AF2-C0CB-4521-A587-EAB22D45CF4A}">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CBD5223-2F32-471E-9891-423A3C4BC8C3}">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Retroalimentación y seguimiento.</a:t>
          </a:r>
          <a:endParaRPr lang="en-US" sz="5100" kern="1200"/>
        </a:p>
      </dsp:txBody>
      <dsp:txXfrm>
        <a:off x="0" y="3635058"/>
        <a:ext cx="6666833" cy="181619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49748C-2DAF-42BE-BA27-AC128A0E4D7A}">
      <dsp:nvSpPr>
        <dsp:cNvPr id="0" name=""/>
        <dsp:cNvSpPr/>
      </dsp:nvSpPr>
      <dsp:spPr>
        <a:xfrm>
          <a:off x="0" y="88520"/>
          <a:ext cx="6666833" cy="171288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s-MX" sz="2400" kern="1200"/>
            <a:t>Identificación de riesgos: Reconocimiento de amenazas internas y externas que pueden afectar procesos, activos, cumplimiento normativo o reputación.</a:t>
          </a:r>
          <a:endParaRPr lang="en-US" sz="2400" kern="1200"/>
        </a:p>
      </dsp:txBody>
      <dsp:txXfrm>
        <a:off x="83616" y="172136"/>
        <a:ext cx="6499601" cy="1545648"/>
      </dsp:txXfrm>
    </dsp:sp>
    <dsp:sp modelId="{71B5539F-408E-444C-BE18-97E6E85F19FF}">
      <dsp:nvSpPr>
        <dsp:cNvPr id="0" name=""/>
        <dsp:cNvSpPr/>
      </dsp:nvSpPr>
      <dsp:spPr>
        <a:xfrm>
          <a:off x="0" y="1870520"/>
          <a:ext cx="6666833" cy="171288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s-MX" sz="2400" kern="1200"/>
            <a:t>Evaluación y priorización: Análisis de impacto y probabilidad, generalmente mediante matrices de riesgo, para enfocar recursos en los riesgos más críticos.</a:t>
          </a:r>
          <a:endParaRPr lang="en-US" sz="2400" kern="1200"/>
        </a:p>
      </dsp:txBody>
      <dsp:txXfrm>
        <a:off x="83616" y="1954136"/>
        <a:ext cx="6499601" cy="1545648"/>
      </dsp:txXfrm>
    </dsp:sp>
    <dsp:sp modelId="{41DFD259-6531-439A-AC51-EF1BDA2FAF28}">
      <dsp:nvSpPr>
        <dsp:cNvPr id="0" name=""/>
        <dsp:cNvSpPr/>
      </dsp:nvSpPr>
      <dsp:spPr>
        <a:xfrm>
          <a:off x="0" y="3652520"/>
          <a:ext cx="6666833" cy="171288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s-MX" sz="2400" kern="1200"/>
            <a:t>Diseño de controles</a:t>
          </a:r>
          <a:endParaRPr lang="en-US" sz="2400" kern="1200"/>
        </a:p>
      </dsp:txBody>
      <dsp:txXfrm>
        <a:off x="83616" y="3736136"/>
        <a:ext cx="6499601" cy="154564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10E950-44B3-4992-AFCD-00FBB08FCB18}">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F80A688-2738-4C28-841C-3B372D7F80B8}">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b="1" kern="1200"/>
            <a:t>Diseño de controles:</a:t>
          </a:r>
          <a:endParaRPr lang="en-US" sz="2700" kern="1200"/>
        </a:p>
      </dsp:txBody>
      <dsp:txXfrm>
        <a:off x="0" y="0"/>
        <a:ext cx="6666833" cy="1363480"/>
      </dsp:txXfrm>
    </dsp:sp>
    <dsp:sp modelId="{3A0CF604-9D52-43D3-AC0E-40C7CC9CBB3C}">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A830480-5064-43BE-BDAB-2FB1B4751CA7}">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Preventivos: Evitan que el riesgo se materialice (ej. políticas, segregación de funciones, automatización).</a:t>
          </a:r>
          <a:endParaRPr lang="en-US" sz="2700" kern="1200"/>
        </a:p>
      </dsp:txBody>
      <dsp:txXfrm>
        <a:off x="0" y="1363480"/>
        <a:ext cx="6666833" cy="1363480"/>
      </dsp:txXfrm>
    </dsp:sp>
    <dsp:sp modelId="{59F7097A-DF54-4BE4-9233-85D26FF10144}">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9537A08-6F4D-4641-BC29-EF4B91623D79}">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Detectivos: Identifican el riesgo una vez ocurrido (ej. conciliaciones, auditorías internas).</a:t>
          </a:r>
          <a:endParaRPr lang="en-US" sz="2700" kern="1200"/>
        </a:p>
      </dsp:txBody>
      <dsp:txXfrm>
        <a:off x="0" y="2726960"/>
        <a:ext cx="6666833" cy="1363480"/>
      </dsp:txXfrm>
    </dsp:sp>
    <dsp:sp modelId="{1B7C5D8B-F9AB-42A5-9AE9-DAA41C4DD1EC}">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5969F2-A9E7-436C-88A6-AE375A3E6323}">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Correctivos: Corrigen el efecto del riesgo (ej. ajustes contables, sanciones, reentrenamiento).</a:t>
          </a:r>
          <a:endParaRPr lang="en-US" sz="2700" kern="1200"/>
        </a:p>
      </dsp:txBody>
      <dsp:txXfrm>
        <a:off x="0" y="4090440"/>
        <a:ext cx="6666833" cy="13634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78CF45-C872-4D7F-AD4C-79251DA37AC5}">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4910806-388F-4312-A60A-1556BD5EDF6B}">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b="1" kern="1200"/>
            <a:t>Monitoreo y auditoría:</a:t>
          </a:r>
          <a:endParaRPr lang="en-US" sz="2700" kern="1200"/>
        </a:p>
      </dsp:txBody>
      <dsp:txXfrm>
        <a:off x="0" y="0"/>
        <a:ext cx="6666833" cy="1363480"/>
      </dsp:txXfrm>
    </dsp:sp>
    <dsp:sp modelId="{57EFE92E-796C-4F26-AA78-B2A13F802DAF}">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85DCDD8-3A44-4917-B916-1D9058F2962B}">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La auditoría evalúa la eficacia de los controles implementados.</a:t>
          </a:r>
          <a:endParaRPr lang="en-US" sz="2700" kern="1200"/>
        </a:p>
      </dsp:txBody>
      <dsp:txXfrm>
        <a:off x="0" y="1363480"/>
        <a:ext cx="6666833" cy="1363480"/>
      </dsp:txXfrm>
    </dsp:sp>
    <dsp:sp modelId="{E03D4156-1BF5-4301-9DB5-370D0C81C8EC}">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819D9CFF-D9E8-4DD7-9FA1-265E2A50A998}">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Verifica si la administración del riesgo está alineada con los objetivos estratégicos y normativos.</a:t>
          </a:r>
          <a:endParaRPr lang="en-US" sz="2700" kern="1200"/>
        </a:p>
      </dsp:txBody>
      <dsp:txXfrm>
        <a:off x="0" y="2726960"/>
        <a:ext cx="6666833" cy="1363480"/>
      </dsp:txXfrm>
    </dsp:sp>
    <dsp:sp modelId="{1C4A9D8A-D165-498E-882A-8F40ED577261}">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EC3A82A-96CC-4087-B8E3-84D6DDA92AA7}">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Recomienda mejoras para fortalecer el sistema de control interno.</a:t>
          </a:r>
          <a:endParaRPr lang="en-US" sz="2700" kern="1200"/>
        </a:p>
      </dsp:txBody>
      <dsp:txXfrm>
        <a:off x="0" y="4090440"/>
        <a:ext cx="6666833" cy="136348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7895D8-3B2B-4B53-9010-2340516A2B7D}">
      <dsp:nvSpPr>
        <dsp:cNvPr id="0" name=""/>
        <dsp:cNvSpPr/>
      </dsp:nvSpPr>
      <dsp:spPr>
        <a:xfrm>
          <a:off x="0" y="229990"/>
          <a:ext cx="6666833" cy="1620486"/>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Manuales: revisiones realizadas por personas, como cotejo de documentos, firmas de autorización, supervisión directa.</a:t>
          </a:r>
          <a:endParaRPr lang="en-US" sz="2300" kern="1200"/>
        </a:p>
      </dsp:txBody>
      <dsp:txXfrm>
        <a:off x="79106" y="309096"/>
        <a:ext cx="6508621" cy="1462274"/>
      </dsp:txXfrm>
    </dsp:sp>
    <dsp:sp modelId="{37F0177D-20D9-4F43-BE05-BE2A8E12B7D0}">
      <dsp:nvSpPr>
        <dsp:cNvPr id="0" name=""/>
        <dsp:cNvSpPr/>
      </dsp:nvSpPr>
      <dsp:spPr>
        <a:xfrm>
          <a:off x="0" y="1916716"/>
          <a:ext cx="6666833" cy="1620486"/>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Automáticos: controles integrados en sistemas ERP o software contable, como validaciones, alertas y conciliaciones automáticas.</a:t>
          </a:r>
          <a:endParaRPr lang="en-US" sz="2300" kern="1200"/>
        </a:p>
      </dsp:txBody>
      <dsp:txXfrm>
        <a:off x="79106" y="1995822"/>
        <a:ext cx="6508621" cy="1462274"/>
      </dsp:txXfrm>
    </dsp:sp>
    <dsp:sp modelId="{1C2BFC25-B924-48C6-B82D-7418D3D38DA9}">
      <dsp:nvSpPr>
        <dsp:cNvPr id="0" name=""/>
        <dsp:cNvSpPr/>
      </dsp:nvSpPr>
      <dsp:spPr>
        <a:xfrm>
          <a:off x="0" y="3603443"/>
          <a:ext cx="6666833" cy="1620486"/>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Compensatorios: medidas adicionales que reducen riesgos cuando no es posible implementar un control directo, como la segregación de funciones (ej. quien aprueba no es quien ejecuta).</a:t>
          </a:r>
          <a:endParaRPr lang="en-US" sz="2300" kern="1200"/>
        </a:p>
      </dsp:txBody>
      <dsp:txXfrm>
        <a:off x="79106" y="3682549"/>
        <a:ext cx="6508621" cy="146227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1A3E3-30CA-43C2-A143-4367C18A6E06}">
      <dsp:nvSpPr>
        <dsp:cNvPr id="0" name=""/>
        <dsp:cNvSpPr/>
      </dsp:nvSpPr>
      <dsp:spPr>
        <a:xfrm>
          <a:off x="0" y="12862"/>
          <a:ext cx="6666833" cy="1761398"/>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Procesos contables → conciliaciones automáticas entre bancos y contabilidad, reduciendo errores y tiempos.</a:t>
          </a:r>
          <a:endParaRPr lang="en-US" sz="2500" kern="1200"/>
        </a:p>
      </dsp:txBody>
      <dsp:txXfrm>
        <a:off x="85984" y="98846"/>
        <a:ext cx="6494865" cy="1589430"/>
      </dsp:txXfrm>
    </dsp:sp>
    <dsp:sp modelId="{EAF97BC5-C8D9-4C66-937F-6FF8DD61D2F7}">
      <dsp:nvSpPr>
        <dsp:cNvPr id="0" name=""/>
        <dsp:cNvSpPr/>
      </dsp:nvSpPr>
      <dsp:spPr>
        <a:xfrm>
          <a:off x="0" y="1846260"/>
          <a:ext cx="6666833" cy="1761398"/>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Inventarios → conteos físicos periódicos comparados con registros del sistema, detectando diferencias y ajustando.</a:t>
          </a:r>
          <a:endParaRPr lang="en-US" sz="2500" kern="1200"/>
        </a:p>
      </dsp:txBody>
      <dsp:txXfrm>
        <a:off x="85984" y="1932244"/>
        <a:ext cx="6494865" cy="1589430"/>
      </dsp:txXfrm>
    </dsp:sp>
    <dsp:sp modelId="{D64493C8-F273-4375-AB5D-B3944EEBA9CE}">
      <dsp:nvSpPr>
        <dsp:cNvPr id="0" name=""/>
        <dsp:cNvSpPr/>
      </dsp:nvSpPr>
      <dsp:spPr>
        <a:xfrm>
          <a:off x="0" y="3679659"/>
          <a:ext cx="6666833" cy="1761398"/>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Vinculación de terceros → verificación en listas restrictivas (ej. OFAC, ONU) y aplicación de debida diligencia para prevenir riesgos legales y reputacionales.</a:t>
          </a:r>
          <a:endParaRPr lang="en-US" sz="2500" kern="1200"/>
        </a:p>
      </dsp:txBody>
      <dsp:txXfrm>
        <a:off x="85984" y="3765643"/>
        <a:ext cx="6494865" cy="158943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681A6F-3504-40E1-92B5-BCDF50527766}">
      <dsp:nvSpPr>
        <dsp:cNvPr id="0" name=""/>
        <dsp:cNvSpPr/>
      </dsp:nvSpPr>
      <dsp:spPr>
        <a:xfrm>
          <a:off x="0" y="80644"/>
          <a:ext cx="6666833" cy="170469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CO" sz="3100" b="1" kern="1200"/>
            <a:t>KPI de auditoría</a:t>
          </a:r>
          <a:r>
            <a:rPr lang="es-CO" sz="3100" kern="1200"/>
            <a:t>: cobertura (% procesos revisados), hallazgos, tiempos de respuesta, reincidencias.</a:t>
          </a:r>
          <a:endParaRPr lang="en-US" sz="3100" kern="1200"/>
        </a:p>
      </dsp:txBody>
      <dsp:txXfrm>
        <a:off x="83216" y="163860"/>
        <a:ext cx="6500401" cy="1538258"/>
      </dsp:txXfrm>
    </dsp:sp>
    <dsp:sp modelId="{3FC035AF-BC8F-494A-93C9-D7952A25E90F}">
      <dsp:nvSpPr>
        <dsp:cNvPr id="0" name=""/>
        <dsp:cNvSpPr/>
      </dsp:nvSpPr>
      <dsp:spPr>
        <a:xfrm>
          <a:off x="0" y="1874614"/>
          <a:ext cx="6666833" cy="170469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CO" sz="3100" b="1" kern="1200"/>
            <a:t>Objetivos SMART</a:t>
          </a:r>
          <a:r>
            <a:rPr lang="es-CO" sz="3100" kern="1200"/>
            <a:t>: específicos, medibles, alcanzables, relevantes y con tiempo definido.</a:t>
          </a:r>
          <a:endParaRPr lang="en-US" sz="3100" kern="1200"/>
        </a:p>
      </dsp:txBody>
      <dsp:txXfrm>
        <a:off x="83216" y="1957830"/>
        <a:ext cx="6500401" cy="1538258"/>
      </dsp:txXfrm>
    </dsp:sp>
    <dsp:sp modelId="{B7224CDF-E3FC-4116-92F9-0FFDF770C933}">
      <dsp:nvSpPr>
        <dsp:cNvPr id="0" name=""/>
        <dsp:cNvSpPr/>
      </dsp:nvSpPr>
      <dsp:spPr>
        <a:xfrm>
          <a:off x="0" y="3668585"/>
          <a:ext cx="6666833" cy="170469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CO" sz="3100" b="1" kern="1200"/>
            <a:t>Herramientas</a:t>
          </a:r>
          <a:r>
            <a:rPr lang="es-CO" sz="3100" kern="1200"/>
            <a:t>: dashboards en Power BI o Excel para seguimiento.</a:t>
          </a:r>
          <a:endParaRPr lang="en-US" sz="3100" kern="1200"/>
        </a:p>
      </dsp:txBody>
      <dsp:txXfrm>
        <a:off x="83216" y="3751801"/>
        <a:ext cx="6500401" cy="153825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AC3C9C-FA9D-4B63-97D4-BAB6B4B70409}">
      <dsp:nvSpPr>
        <dsp:cNvPr id="0" name=""/>
        <dsp:cNvSpPr/>
      </dsp:nvSpPr>
      <dsp:spPr>
        <a:xfrm>
          <a:off x="0" y="32989"/>
          <a:ext cx="6666833" cy="264069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Los Indicadores Clave de Desempeño (KPI) permiten medir la efectividad y eficiencia del plan de auditoría.</a:t>
          </a:r>
          <a:endParaRPr lang="en-US" sz="3700" kern="1200"/>
        </a:p>
      </dsp:txBody>
      <dsp:txXfrm>
        <a:off x="128908" y="161897"/>
        <a:ext cx="6409017" cy="2382874"/>
      </dsp:txXfrm>
    </dsp:sp>
    <dsp:sp modelId="{724CB2EC-63A9-4867-884E-226B6B610A6D}">
      <dsp:nvSpPr>
        <dsp:cNvPr id="0" name=""/>
        <dsp:cNvSpPr/>
      </dsp:nvSpPr>
      <dsp:spPr>
        <a:xfrm>
          <a:off x="0" y="2780239"/>
          <a:ext cx="6666833" cy="264069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Estos KPI permiten evaluar no solo la cobertura, sino también la calidad y sostenibilidad del control interno</a:t>
          </a:r>
          <a:endParaRPr lang="en-US" sz="3700" kern="1200"/>
        </a:p>
      </dsp:txBody>
      <dsp:txXfrm>
        <a:off x="128908" y="2909147"/>
        <a:ext cx="6409017" cy="238287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1A2840-7E2C-498B-8163-5B128B1E802C}">
      <dsp:nvSpPr>
        <dsp:cNvPr id="0" name=""/>
        <dsp:cNvSpPr/>
      </dsp:nvSpPr>
      <dsp:spPr>
        <a:xfrm>
          <a:off x="1778173" y="1831"/>
          <a:ext cx="3276214" cy="163810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s-MX" sz="2600" b="1" kern="1200"/>
            <a:t>Cobertura:</a:t>
          </a:r>
          <a:r>
            <a:rPr lang="es-MX" sz="2600" kern="1200"/>
            <a:t> % de procesos revisados frente al total planificado.</a:t>
          </a:r>
          <a:endParaRPr lang="en-US" sz="2600" kern="1200"/>
        </a:p>
      </dsp:txBody>
      <dsp:txXfrm>
        <a:off x="1826152" y="49810"/>
        <a:ext cx="3180256" cy="1542149"/>
      </dsp:txXfrm>
    </dsp:sp>
    <dsp:sp modelId="{4469DC5A-C464-4055-AA02-48402E88A9DB}">
      <dsp:nvSpPr>
        <dsp:cNvPr id="0" name=""/>
        <dsp:cNvSpPr/>
      </dsp:nvSpPr>
      <dsp:spPr>
        <a:xfrm>
          <a:off x="2105794" y="1639939"/>
          <a:ext cx="327621" cy="1228580"/>
        </a:xfrm>
        <a:custGeom>
          <a:avLst/>
          <a:gdLst/>
          <a:ahLst/>
          <a:cxnLst/>
          <a:rect l="0" t="0" r="0" b="0"/>
          <a:pathLst>
            <a:path>
              <a:moveTo>
                <a:pt x="0" y="0"/>
              </a:moveTo>
              <a:lnTo>
                <a:pt x="0" y="1228580"/>
              </a:lnTo>
              <a:lnTo>
                <a:pt x="327621" y="122858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24808D-1739-4D6A-B0C5-909F1FAAB563}">
      <dsp:nvSpPr>
        <dsp:cNvPr id="0" name=""/>
        <dsp:cNvSpPr/>
      </dsp:nvSpPr>
      <dsp:spPr>
        <a:xfrm>
          <a:off x="2433416" y="2049465"/>
          <a:ext cx="2620971" cy="1638107"/>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s-MX" sz="2500" kern="1200"/>
            <a:t>Ejemplo: 85% de procesos críticos auditados en el año.</a:t>
          </a:r>
          <a:endParaRPr lang="en-US" sz="2500" kern="1200"/>
        </a:p>
      </dsp:txBody>
      <dsp:txXfrm>
        <a:off x="2481395" y="2097444"/>
        <a:ext cx="2525013" cy="1542149"/>
      </dsp:txXfrm>
    </dsp:sp>
    <dsp:sp modelId="{EE089488-2D5C-4104-9AC2-6CE99CE989E3}">
      <dsp:nvSpPr>
        <dsp:cNvPr id="0" name=""/>
        <dsp:cNvSpPr/>
      </dsp:nvSpPr>
      <dsp:spPr>
        <a:xfrm>
          <a:off x="5873441" y="1831"/>
          <a:ext cx="3276214" cy="163810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s-MX" sz="2600" b="1" kern="1200"/>
            <a:t>Hallazgos: </a:t>
          </a:r>
          <a:r>
            <a:rPr lang="es-MX" sz="2600" kern="1200"/>
            <a:t>número y tipología (mayores, menores, observaciones).</a:t>
          </a:r>
          <a:endParaRPr lang="en-US" sz="2600" kern="1200"/>
        </a:p>
      </dsp:txBody>
      <dsp:txXfrm>
        <a:off x="5921420" y="49810"/>
        <a:ext cx="3180256" cy="1542149"/>
      </dsp:txXfrm>
    </dsp:sp>
    <dsp:sp modelId="{58DC120C-B804-4B79-8939-D82044F30E69}">
      <dsp:nvSpPr>
        <dsp:cNvPr id="0" name=""/>
        <dsp:cNvSpPr/>
      </dsp:nvSpPr>
      <dsp:spPr>
        <a:xfrm>
          <a:off x="6201062" y="1639939"/>
          <a:ext cx="327621" cy="1228580"/>
        </a:xfrm>
        <a:custGeom>
          <a:avLst/>
          <a:gdLst/>
          <a:ahLst/>
          <a:cxnLst/>
          <a:rect l="0" t="0" r="0" b="0"/>
          <a:pathLst>
            <a:path>
              <a:moveTo>
                <a:pt x="0" y="0"/>
              </a:moveTo>
              <a:lnTo>
                <a:pt x="0" y="1228580"/>
              </a:lnTo>
              <a:lnTo>
                <a:pt x="327621" y="122858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B3D386-BB8B-4E1E-BA00-55D6BB2BE703}">
      <dsp:nvSpPr>
        <dsp:cNvPr id="0" name=""/>
        <dsp:cNvSpPr/>
      </dsp:nvSpPr>
      <dsp:spPr>
        <a:xfrm>
          <a:off x="6528684" y="2049465"/>
          <a:ext cx="2620971" cy="1638107"/>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s-MX" sz="2500" kern="1200"/>
            <a:t>Ejemplo: 12 hallazgos mayores en procesos financieros.</a:t>
          </a:r>
          <a:endParaRPr lang="en-US" sz="2500" kern="1200"/>
        </a:p>
      </dsp:txBody>
      <dsp:txXfrm>
        <a:off x="6576663" y="2097444"/>
        <a:ext cx="2525013" cy="15421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EA1CF7-2E55-413C-A6A5-818ED7A4ECA4}">
      <dsp:nvSpPr>
        <dsp:cNvPr id="0" name=""/>
        <dsp:cNvSpPr/>
      </dsp:nvSpPr>
      <dsp:spPr>
        <a:xfrm>
          <a:off x="0" y="2663"/>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C8537A4-AFF2-4CF6-A65B-58196AD49D2D}">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Operativos: fallas en procesos internos, deficiencias en controles, errores en registros. Relacionados con las capacidades operativas de la empresa, la eficiencia de sus procesos internos, infraestructura y gestión.</a:t>
          </a:r>
          <a:endParaRPr lang="en-US" sz="2300" kern="1200"/>
        </a:p>
      </dsp:txBody>
      <dsp:txXfrm>
        <a:off x="0" y="2663"/>
        <a:ext cx="6666833" cy="1816197"/>
      </dsp:txXfrm>
    </dsp:sp>
    <dsp:sp modelId="{1C161FB0-19F4-45B1-83E2-1ECB8C2B8FFF}">
      <dsp:nvSpPr>
        <dsp:cNvPr id="0" name=""/>
        <dsp:cNvSpPr/>
      </dsp:nvSpPr>
      <dsp:spPr>
        <a:xfrm>
          <a:off x="0" y="1818861"/>
          <a:ext cx="6666833"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3DF07D7-DE71-4A80-AFAA-CF2E9CBEC7E0}">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Financieros: errores materiales en estados financieros, riesgos de fraude, incumplimiento en revelaciones. Relacionados con la salud financiera, Esto incluye la solvencia, la rentabilidad, los flujos de caja y las deudas existentes.</a:t>
          </a:r>
          <a:endParaRPr lang="en-US" sz="2300" kern="1200"/>
        </a:p>
      </dsp:txBody>
      <dsp:txXfrm>
        <a:off x="0" y="1818861"/>
        <a:ext cx="6666833" cy="1816197"/>
      </dsp:txXfrm>
    </dsp:sp>
    <dsp:sp modelId="{7A623A6A-BFE0-4E3E-8A82-96FD85D2B1D9}">
      <dsp:nvSpPr>
        <dsp:cNvPr id="0" name=""/>
        <dsp:cNvSpPr/>
      </dsp:nvSpPr>
      <dsp:spPr>
        <a:xfrm>
          <a:off x="0" y="3635058"/>
          <a:ext cx="6666833" cy="0"/>
        </a:xfrm>
        <a:prstGeom prst="lin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5D00533-9672-41FB-8ABD-7EA59EBCA7EB}">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Reputacionales: sanciones por incumplimiento normativo, pérdida de confianza de clientes y entes reguladores. Posibles daños a la imagen o la marca de una empresa debido a malas prácticas, controversias pasadas o asociaciones no deseadas.</a:t>
          </a:r>
          <a:endParaRPr lang="en-US" sz="2300" kern="1200"/>
        </a:p>
      </dsp:txBody>
      <dsp:txXfrm>
        <a:off x="0" y="3635058"/>
        <a:ext cx="6666833" cy="181619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8E1520-1968-4DFE-A275-77918ECA7A5A}">
      <dsp:nvSpPr>
        <dsp:cNvPr id="0" name=""/>
        <dsp:cNvSpPr/>
      </dsp:nvSpPr>
      <dsp:spPr>
        <a:xfrm rot="5400000">
          <a:off x="6301587" y="-2303662"/>
          <a:ext cx="1698041"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s-MX" sz="3900" kern="1200"/>
            <a:t>Ejemplo: 30 días en promedio.</a:t>
          </a:r>
          <a:endParaRPr lang="en-US" sz="3900" kern="1200"/>
        </a:p>
      </dsp:txBody>
      <dsp:txXfrm rot="-5400000">
        <a:off x="3785616" y="295201"/>
        <a:ext cx="6647092" cy="1532257"/>
      </dsp:txXfrm>
    </dsp:sp>
    <dsp:sp modelId="{FCFEADE3-A02B-417E-BB2F-00B24059885C}">
      <dsp:nvSpPr>
        <dsp:cNvPr id="0" name=""/>
        <dsp:cNvSpPr/>
      </dsp:nvSpPr>
      <dsp:spPr>
        <a:xfrm>
          <a:off x="0" y="53"/>
          <a:ext cx="3785616" cy="21225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s-MX" sz="2600" b="1" kern="1200"/>
            <a:t>Tiempos de respuesta:</a:t>
          </a:r>
          <a:r>
            <a:rPr lang="es-MX" sz="2600" kern="1200"/>
            <a:t> promedio de días entre la emisión del informe y la implementación de acciones correctivas.</a:t>
          </a:r>
          <a:endParaRPr lang="en-US" sz="2600" kern="1200"/>
        </a:p>
      </dsp:txBody>
      <dsp:txXfrm>
        <a:off x="103614" y="103667"/>
        <a:ext cx="3578388" cy="1915324"/>
      </dsp:txXfrm>
    </dsp:sp>
    <dsp:sp modelId="{A6A843F0-163A-4F88-93EA-29CA7F4788B9}">
      <dsp:nvSpPr>
        <dsp:cNvPr id="0" name=""/>
        <dsp:cNvSpPr/>
      </dsp:nvSpPr>
      <dsp:spPr>
        <a:xfrm rot="5400000">
          <a:off x="6301587" y="-74983"/>
          <a:ext cx="1698041"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s-MX" sz="3900" kern="1200"/>
            <a:t>Ejemplo: 10% de reincidencia en controles de inventarios.</a:t>
          </a:r>
          <a:endParaRPr lang="en-US" sz="3900" kern="1200"/>
        </a:p>
      </dsp:txBody>
      <dsp:txXfrm rot="-5400000">
        <a:off x="3785616" y="2523880"/>
        <a:ext cx="6647092" cy="1532257"/>
      </dsp:txXfrm>
    </dsp:sp>
    <dsp:sp modelId="{B3D7D689-F7E6-4D5B-BE3D-71EE03CAA76E}">
      <dsp:nvSpPr>
        <dsp:cNvPr id="0" name=""/>
        <dsp:cNvSpPr/>
      </dsp:nvSpPr>
      <dsp:spPr>
        <a:xfrm>
          <a:off x="0" y="2228732"/>
          <a:ext cx="3785616" cy="21225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s-MX" sz="2600" b="1" kern="1200"/>
            <a:t>Reincidencias:</a:t>
          </a:r>
          <a:r>
            <a:rPr lang="es-MX" sz="2600" kern="1200"/>
            <a:t> % de hallazgos repetidos en auditorías posteriores.</a:t>
          </a:r>
          <a:endParaRPr lang="en-US" sz="2600" kern="1200"/>
        </a:p>
      </dsp:txBody>
      <dsp:txXfrm>
        <a:off x="103614" y="2332346"/>
        <a:ext cx="3578388" cy="191532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1A5F7-4C2A-489C-84E9-96AE80BBBDFE}">
      <dsp:nvSpPr>
        <dsp:cNvPr id="0" name=""/>
        <dsp:cNvSpPr/>
      </dsp:nvSpPr>
      <dsp:spPr>
        <a:xfrm>
          <a:off x="0" y="96709"/>
          <a:ext cx="6666833" cy="99450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Específicos: “Reducir la reincidencia de hallazgos en procesos contables.”</a:t>
          </a:r>
          <a:endParaRPr lang="en-US" sz="2500" kern="1200"/>
        </a:p>
      </dsp:txBody>
      <dsp:txXfrm>
        <a:off x="48547" y="145256"/>
        <a:ext cx="6569739" cy="897406"/>
      </dsp:txXfrm>
    </dsp:sp>
    <dsp:sp modelId="{7AF72597-CB2A-481C-9E5E-CBE92D2878D0}">
      <dsp:nvSpPr>
        <dsp:cNvPr id="0" name=""/>
        <dsp:cNvSpPr/>
      </dsp:nvSpPr>
      <dsp:spPr>
        <a:xfrm>
          <a:off x="0" y="1163209"/>
          <a:ext cx="6666833" cy="994500"/>
        </a:xfrm>
        <a:prstGeom prst="roundRect">
          <a:avLst/>
        </a:prstGeom>
        <a:gradFill rotWithShape="0">
          <a:gsLst>
            <a:gs pos="0">
              <a:schemeClr val="accent2">
                <a:hueOff val="-363841"/>
                <a:satOff val="-20982"/>
                <a:lumOff val="2157"/>
                <a:alphaOff val="0"/>
                <a:satMod val="103000"/>
                <a:lumMod val="102000"/>
                <a:tint val="94000"/>
              </a:schemeClr>
            </a:gs>
            <a:gs pos="50000">
              <a:schemeClr val="accent2">
                <a:hueOff val="-363841"/>
                <a:satOff val="-20982"/>
                <a:lumOff val="2157"/>
                <a:alphaOff val="0"/>
                <a:satMod val="110000"/>
                <a:lumMod val="100000"/>
                <a:shade val="100000"/>
              </a:schemeClr>
            </a:gs>
            <a:gs pos="100000">
              <a:schemeClr val="accent2">
                <a:hueOff val="-363841"/>
                <a:satOff val="-20982"/>
                <a:lumOff val="215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Medibles: “Disminuir reincidencias del 15% al 5%.”</a:t>
          </a:r>
          <a:endParaRPr lang="en-US" sz="2500" kern="1200"/>
        </a:p>
      </dsp:txBody>
      <dsp:txXfrm>
        <a:off x="48547" y="1211756"/>
        <a:ext cx="6569739" cy="897406"/>
      </dsp:txXfrm>
    </dsp:sp>
    <dsp:sp modelId="{7D8F2517-8B82-4396-9284-8533EA765BB1}">
      <dsp:nvSpPr>
        <dsp:cNvPr id="0" name=""/>
        <dsp:cNvSpPr/>
      </dsp:nvSpPr>
      <dsp:spPr>
        <a:xfrm>
          <a:off x="0" y="2229710"/>
          <a:ext cx="6666833" cy="99450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Alcanzables: Ajustado a recursos disponibles y capacidad del equipo auditor.</a:t>
          </a:r>
          <a:endParaRPr lang="en-US" sz="2500" kern="1200"/>
        </a:p>
      </dsp:txBody>
      <dsp:txXfrm>
        <a:off x="48547" y="2278257"/>
        <a:ext cx="6569739" cy="897406"/>
      </dsp:txXfrm>
    </dsp:sp>
    <dsp:sp modelId="{03F4E050-5D6F-472D-A4D2-BDD0C7619014}">
      <dsp:nvSpPr>
        <dsp:cNvPr id="0" name=""/>
        <dsp:cNvSpPr/>
      </dsp:nvSpPr>
      <dsp:spPr>
        <a:xfrm>
          <a:off x="0" y="3296210"/>
          <a:ext cx="6666833" cy="994500"/>
        </a:xfrm>
        <a:prstGeom prst="roundRect">
          <a:avLst/>
        </a:prstGeom>
        <a:gradFill rotWithShape="0">
          <a:gsLst>
            <a:gs pos="0">
              <a:schemeClr val="accent2">
                <a:hueOff val="-1091522"/>
                <a:satOff val="-62946"/>
                <a:lumOff val="6471"/>
                <a:alphaOff val="0"/>
                <a:satMod val="103000"/>
                <a:lumMod val="102000"/>
                <a:tint val="94000"/>
              </a:schemeClr>
            </a:gs>
            <a:gs pos="50000">
              <a:schemeClr val="accent2">
                <a:hueOff val="-1091522"/>
                <a:satOff val="-62946"/>
                <a:lumOff val="6471"/>
                <a:alphaOff val="0"/>
                <a:satMod val="110000"/>
                <a:lumMod val="100000"/>
                <a:shade val="100000"/>
              </a:schemeClr>
            </a:gs>
            <a:gs pos="100000">
              <a:schemeClr val="accent2">
                <a:hueOff val="-1091522"/>
                <a:satOff val="-62946"/>
                <a:lumOff val="647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Relevantes: Alineados con la gobernanza y la mejora continua.</a:t>
          </a:r>
          <a:endParaRPr lang="en-US" sz="2500" kern="1200"/>
        </a:p>
      </dsp:txBody>
      <dsp:txXfrm>
        <a:off x="48547" y="3344757"/>
        <a:ext cx="6569739" cy="897406"/>
      </dsp:txXfrm>
    </dsp:sp>
    <dsp:sp modelId="{77D3B017-F7DE-4863-8822-EDF762A7618B}">
      <dsp:nvSpPr>
        <dsp:cNvPr id="0" name=""/>
        <dsp:cNvSpPr/>
      </dsp:nvSpPr>
      <dsp:spPr>
        <a:xfrm>
          <a:off x="0" y="4362710"/>
          <a:ext cx="6666833" cy="99450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Tiempo definido: “Lograrlo en el periodo 2026.”</a:t>
          </a:r>
          <a:endParaRPr lang="en-US" sz="2500" kern="1200"/>
        </a:p>
      </dsp:txBody>
      <dsp:txXfrm>
        <a:off x="48547" y="4411257"/>
        <a:ext cx="6569739" cy="89740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BE894-74E0-470B-BE23-3DC8B32212A3}">
      <dsp:nvSpPr>
        <dsp:cNvPr id="0" name=""/>
        <dsp:cNvSpPr/>
      </dsp:nvSpPr>
      <dsp:spPr>
        <a:xfrm>
          <a:off x="0" y="166009"/>
          <a:ext cx="6666833" cy="164970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MX" sz="3000" kern="1200"/>
            <a:t>Exigen que las firmas de auditoría implementen un sistema de gestión de calidad robusto.</a:t>
          </a:r>
          <a:endParaRPr lang="en-US" sz="3000" kern="1200"/>
        </a:p>
      </dsp:txBody>
      <dsp:txXfrm>
        <a:off x="80532" y="246541"/>
        <a:ext cx="6505769" cy="1488636"/>
      </dsp:txXfrm>
    </dsp:sp>
    <dsp:sp modelId="{CB6A454F-E54C-40ED-959C-D67B584F8CFD}">
      <dsp:nvSpPr>
        <dsp:cNvPr id="0" name=""/>
        <dsp:cNvSpPr/>
      </dsp:nvSpPr>
      <dsp:spPr>
        <a:xfrm>
          <a:off x="0" y="1902109"/>
          <a:ext cx="6666833" cy="164970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MX" sz="3000" kern="1200"/>
            <a:t>Componentes clave: liderazgo, ética, aceptación de clientes, desempeño de encargos, monitoreo y mejora continua.</a:t>
          </a:r>
          <a:endParaRPr lang="en-US" sz="3000" kern="1200"/>
        </a:p>
      </dsp:txBody>
      <dsp:txXfrm>
        <a:off x="80532" y="1982641"/>
        <a:ext cx="6505769" cy="1488636"/>
      </dsp:txXfrm>
    </dsp:sp>
    <dsp:sp modelId="{248C5BF3-3BF8-438A-9A2A-9264559658D9}">
      <dsp:nvSpPr>
        <dsp:cNvPr id="0" name=""/>
        <dsp:cNvSpPr/>
      </dsp:nvSpPr>
      <dsp:spPr>
        <a:xfrm>
          <a:off x="0" y="3638210"/>
          <a:ext cx="6666833" cy="164970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MX" sz="3000" kern="1200"/>
            <a:t>Son obligatorias para firmas y auditores independientes.</a:t>
          </a:r>
          <a:endParaRPr lang="en-US" sz="3000" kern="1200"/>
        </a:p>
      </dsp:txBody>
      <dsp:txXfrm>
        <a:off x="80532" y="3718742"/>
        <a:ext cx="6505769" cy="148863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CC89E7-F848-43F2-BF5F-0428718133C1}">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D261955-EC2C-483B-9204-05C9BDEB5913}">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El Decreto 2270 de 2019 actualizó los anexos del DUR 2420, incluyendo las Normas Internacionales de Auditoría y de Control de Calidad.</a:t>
          </a:r>
          <a:endParaRPr lang="en-US" sz="2300" kern="1200"/>
        </a:p>
      </dsp:txBody>
      <dsp:txXfrm>
        <a:off x="0" y="2663"/>
        <a:ext cx="6666833" cy="1816197"/>
      </dsp:txXfrm>
    </dsp:sp>
    <dsp:sp modelId="{769EE172-CD67-489D-9E2F-B5C692520575}">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FFF24F5-C5D5-456B-AD35-1B6AA7F3AC27}">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Posteriormente, la Junta Central de Contadores (JCC) y el Consejo Técnico de la Contaduría Pública (CTCP) han emitido lineamientos para la adopción de las nuevas ISQM 1 y 2, en reemplazo de las antiguas NICC.</a:t>
          </a:r>
          <a:endParaRPr lang="en-US" sz="2300" kern="1200"/>
        </a:p>
      </dsp:txBody>
      <dsp:txXfrm>
        <a:off x="0" y="1818861"/>
        <a:ext cx="6666833" cy="1816197"/>
      </dsp:txXfrm>
    </dsp:sp>
    <dsp:sp modelId="{0A451FF9-33F4-4923-8246-4EDF7A694DBD}">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01DB345-3019-456F-810C-C5CF68275EC7}">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Desde 15 de diciembre de 2022, las firmas de auditoría en Colombia están obligadas a implementar sistemas de gestión de calidad alineados con ISQM 1 y revisiones de calidad de encargos según ISQM 2.</a:t>
          </a:r>
          <a:endParaRPr lang="en-US" sz="2300" kern="1200"/>
        </a:p>
      </dsp:txBody>
      <dsp:txXfrm>
        <a:off x="0" y="3635058"/>
        <a:ext cx="6666833" cy="1816197"/>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17A946-518D-4670-9B9A-0588063E010D}">
      <dsp:nvSpPr>
        <dsp:cNvPr id="0" name=""/>
        <dsp:cNvSpPr/>
      </dsp:nvSpPr>
      <dsp:spPr>
        <a:xfrm>
          <a:off x="0" y="32989"/>
          <a:ext cx="6666833" cy="264069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Las firmas deben diseñar un sistema de gestión de calidad basado en riesgos, escalable según su tamaño.</a:t>
          </a:r>
          <a:endParaRPr lang="en-US" sz="3700" kern="1200"/>
        </a:p>
      </dsp:txBody>
      <dsp:txXfrm>
        <a:off x="128908" y="161897"/>
        <a:ext cx="6409017" cy="2382874"/>
      </dsp:txXfrm>
    </dsp:sp>
    <dsp:sp modelId="{B076AB5B-A056-4D45-B6BA-BEF4222ED276}">
      <dsp:nvSpPr>
        <dsp:cNvPr id="0" name=""/>
        <dsp:cNvSpPr/>
      </dsp:nvSpPr>
      <dsp:spPr>
        <a:xfrm>
          <a:off x="0" y="2780239"/>
          <a:ext cx="6666833" cy="264069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Incluye liderazgo, ética, aceptación de clientes, desempeño de encargos, recursos y monitoreo.</a:t>
          </a:r>
          <a:endParaRPr lang="en-US" sz="3700" kern="1200"/>
        </a:p>
      </dsp:txBody>
      <dsp:txXfrm>
        <a:off x="128908" y="2909147"/>
        <a:ext cx="6409017" cy="238287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78F3A-7C8B-447B-B7A9-46471D7332D3}">
      <dsp:nvSpPr>
        <dsp:cNvPr id="0" name=""/>
        <dsp:cNvSpPr/>
      </dsp:nvSpPr>
      <dsp:spPr>
        <a:xfrm>
          <a:off x="0" y="178610"/>
          <a:ext cx="6666833" cy="249795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s-MX" sz="3500" kern="1200"/>
            <a:t>Se exige la revisión de calidad del encargo (EQR) en auditorías de alto riesgo, entidades cotizadas o cuando lo determine la firma.</a:t>
          </a:r>
          <a:endParaRPr lang="en-US" sz="3500" kern="1200"/>
        </a:p>
      </dsp:txBody>
      <dsp:txXfrm>
        <a:off x="121940" y="300550"/>
        <a:ext cx="6422953" cy="2254070"/>
      </dsp:txXfrm>
    </dsp:sp>
    <dsp:sp modelId="{4A40267A-C2F8-467D-8803-83BB4D47BD3C}">
      <dsp:nvSpPr>
        <dsp:cNvPr id="0" name=""/>
        <dsp:cNvSpPr/>
      </dsp:nvSpPr>
      <dsp:spPr>
        <a:xfrm>
          <a:off x="0" y="2777360"/>
          <a:ext cx="6666833" cy="249795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s-MX" sz="3500" kern="1200"/>
            <a:t>El revisor debe ser independiente y documentar su evaluación.</a:t>
          </a:r>
          <a:endParaRPr lang="en-US" sz="3500" kern="1200"/>
        </a:p>
      </dsp:txBody>
      <dsp:txXfrm>
        <a:off x="121940" y="2899300"/>
        <a:ext cx="6422953" cy="225407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89BF2F-DEFB-4926-991C-3AA1CC857607}">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1229667-D09C-47FD-BB2C-FEE8D01E9DD2}">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Las firmas grandes han implementado programas robustos de gestión de calidad con apoyo tecnológico (software de auditoría, dashboards).</a:t>
          </a:r>
          <a:endParaRPr lang="en-US" sz="2800" kern="1200"/>
        </a:p>
      </dsp:txBody>
      <dsp:txXfrm>
        <a:off x="0" y="2663"/>
        <a:ext cx="6666833" cy="1816197"/>
      </dsp:txXfrm>
    </dsp:sp>
    <dsp:sp modelId="{A7A1DADD-1CE4-47A6-A4A5-4862D97AC11E}">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ED1F880-7B34-4C83-A832-BBECDC13596A}">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Las firmas medianas y pequeñas han recibido capacitaciones del CTCP y de asociaciones gremiales para adaptar los estándares de manera proporcional.</a:t>
          </a:r>
          <a:endParaRPr lang="en-US" sz="2800" kern="1200"/>
        </a:p>
      </dsp:txBody>
      <dsp:txXfrm>
        <a:off x="0" y="1818861"/>
        <a:ext cx="6666833" cy="1816197"/>
      </dsp:txXfrm>
    </dsp:sp>
    <dsp:sp modelId="{3841C64A-18FA-4DF0-98EC-51C21CD4BE47}">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209DF8B-65E8-4D7B-8B39-A0DFCFA4B2FC}">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Se ha reforzado la responsabilidad del contador público inscrito en la JCC, como garante de la calidad y la ética profesional.</a:t>
          </a:r>
          <a:endParaRPr lang="en-US" sz="2800" kern="1200"/>
        </a:p>
      </dsp:txBody>
      <dsp:txXfrm>
        <a:off x="0" y="3635058"/>
        <a:ext cx="6666833" cy="1816197"/>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2C3401-C36C-42F4-9E1A-D1316175162E}">
      <dsp:nvSpPr>
        <dsp:cNvPr id="0" name=""/>
        <dsp:cNvSpPr/>
      </dsp:nvSpPr>
      <dsp:spPr>
        <a:xfrm>
          <a:off x="0" y="2663"/>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C6066D1-0FD3-4F34-A1C6-C37C840E35DF}">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En Colombia, las ISQM 1 y 2 son obligatorias y marcan un cambio de paradigma:</a:t>
          </a:r>
          <a:endParaRPr lang="en-US" sz="2800" kern="1200"/>
        </a:p>
      </dsp:txBody>
      <dsp:txXfrm>
        <a:off x="0" y="2663"/>
        <a:ext cx="6666833" cy="1816197"/>
      </dsp:txXfrm>
    </dsp:sp>
    <dsp:sp modelId="{AC3EF355-02F0-41B0-99C8-121462D93FD6}">
      <dsp:nvSpPr>
        <dsp:cNvPr id="0" name=""/>
        <dsp:cNvSpPr/>
      </dsp:nvSpPr>
      <dsp:spPr>
        <a:xfrm>
          <a:off x="0" y="1818861"/>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1290B1-0938-4610-8AEA-B7E50FDFB1E5}">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Pasamos de un enfoque de control de calidad estático (NICC) a un sistema dinámico de gestión de calidad basado en riesgos (ISQM).</a:t>
          </a:r>
          <a:endParaRPr lang="en-US" sz="2800" kern="1200"/>
        </a:p>
      </dsp:txBody>
      <dsp:txXfrm>
        <a:off x="0" y="1818861"/>
        <a:ext cx="6666833" cy="1816197"/>
      </dsp:txXfrm>
    </dsp:sp>
    <dsp:sp modelId="{788BF243-840A-4552-9366-A81CA83B3DE6}">
      <dsp:nvSpPr>
        <dsp:cNvPr id="0" name=""/>
        <dsp:cNvSpPr/>
      </dsp:nvSpPr>
      <dsp:spPr>
        <a:xfrm>
          <a:off x="0" y="3635058"/>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DBEFB82-9410-4F79-946E-3C753C9A7BBD}">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Esto exige a las firmas documentar, monitorear y mejorar continuamente sus procesos, alineando la práctica local con los estándares internacionales.</a:t>
          </a:r>
          <a:endParaRPr lang="en-US" sz="2800" kern="1200"/>
        </a:p>
      </dsp:txBody>
      <dsp:txXfrm>
        <a:off x="0" y="3635058"/>
        <a:ext cx="6666833" cy="1816197"/>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05A231-9327-4D2C-BD74-8FE0C0FEEAB0}">
      <dsp:nvSpPr>
        <dsp:cNvPr id="0" name=""/>
        <dsp:cNvSpPr/>
      </dsp:nvSpPr>
      <dsp:spPr>
        <a:xfrm>
          <a:off x="0" y="356900"/>
          <a:ext cx="6666833" cy="2309579"/>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es-MX" sz="4200" kern="1200"/>
            <a:t>Plan (Planificar): definir objetivos, alcance y metodología de auditoría.</a:t>
          </a:r>
          <a:endParaRPr lang="en-US" sz="4200" kern="1200"/>
        </a:p>
      </dsp:txBody>
      <dsp:txXfrm>
        <a:off x="112744" y="469644"/>
        <a:ext cx="6441345" cy="2084091"/>
      </dsp:txXfrm>
    </dsp:sp>
    <dsp:sp modelId="{FE72500B-7227-4699-A0B3-201D9AD60209}">
      <dsp:nvSpPr>
        <dsp:cNvPr id="0" name=""/>
        <dsp:cNvSpPr/>
      </dsp:nvSpPr>
      <dsp:spPr>
        <a:xfrm>
          <a:off x="0" y="2787440"/>
          <a:ext cx="6666833" cy="2309579"/>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es-MX" sz="4200" kern="1200"/>
            <a:t>Do (Hacer): ejecutar pruebas, recopilar evidencia y elaborar hallazgos.</a:t>
          </a:r>
          <a:endParaRPr lang="en-US" sz="4200" kern="1200"/>
        </a:p>
      </dsp:txBody>
      <dsp:txXfrm>
        <a:off x="112744" y="2900184"/>
        <a:ext cx="6441345" cy="2084091"/>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416EF-B04F-47D7-9378-BCD963ADF956}">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C673597-EE48-4DB6-8EB6-8532A87A7429}">
      <dsp:nvSpPr>
        <dsp:cNvPr id="0" name=""/>
        <dsp:cNvSpPr/>
      </dsp:nvSpPr>
      <dsp:spPr>
        <a:xfrm>
          <a:off x="0" y="0"/>
          <a:ext cx="6666833" cy="2726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MX" sz="4200" kern="1200"/>
            <a:t>Check (Verificar): evaluar resultados, medir KPI y validar cumplimiento normativo.</a:t>
          </a:r>
          <a:endParaRPr lang="en-US" sz="4200" kern="1200"/>
        </a:p>
      </dsp:txBody>
      <dsp:txXfrm>
        <a:off x="0" y="0"/>
        <a:ext cx="6666833" cy="2726960"/>
      </dsp:txXfrm>
    </dsp:sp>
    <dsp:sp modelId="{6EAF11AC-BE0C-40A0-BBF2-3C19F6935B4C}">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B10ED36-9CEA-45B6-9AA0-50A7E9BEADE4}">
      <dsp:nvSpPr>
        <dsp:cNvPr id="0" name=""/>
        <dsp:cNvSpPr/>
      </dsp:nvSpPr>
      <dsp:spPr>
        <a:xfrm>
          <a:off x="0" y="2726960"/>
          <a:ext cx="6666833" cy="2726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MX" sz="4200" kern="1200"/>
            <a:t>Act (Actuar): implementar mejoras, ajustar procedimientos y retroalimentar al equipo.</a:t>
          </a:r>
          <a:endParaRPr lang="en-US" sz="4200" kern="1200"/>
        </a:p>
      </dsp:txBody>
      <dsp:txXfrm>
        <a:off x="0" y="2726960"/>
        <a:ext cx="6666833" cy="2726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E67BE3-D86B-423C-B2A5-34A5A0BD0CEC}">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C2066C1-8136-4100-9BDE-122500ED97A0}">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Riesgos LA/FT/FP: Establece medidas para prevenir y detectar posibles actividades ilícitas relacionadas con el lavado de activos, la financiación del terrorismo y la financiación de proliferación de armas de destrucción masiva.</a:t>
          </a:r>
          <a:endParaRPr lang="en-US" sz="2000" kern="1200"/>
        </a:p>
      </dsp:txBody>
      <dsp:txXfrm>
        <a:off x="0" y="0"/>
        <a:ext cx="6666833" cy="1363480"/>
      </dsp:txXfrm>
    </dsp:sp>
    <dsp:sp modelId="{D3C55BE4-4835-48CA-9D09-11CCC6A4DCAE}">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ADB343A-0649-4316-9E18-0509F28B168D}">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Legales: Incluyen posibles litigios, incumplimientos regulatorios, contratos problemáticos o infracciones legales previas que podrían afectar la operación.</a:t>
          </a:r>
          <a:endParaRPr lang="en-US" sz="2000" kern="1200"/>
        </a:p>
      </dsp:txBody>
      <dsp:txXfrm>
        <a:off x="0" y="1363480"/>
        <a:ext cx="6666833" cy="1363480"/>
      </dsp:txXfrm>
    </dsp:sp>
    <dsp:sp modelId="{CA5B63B0-9B2E-4F24-8261-19BA679B899F}">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6258396-D37F-4373-A79F-BE7D079763B5}">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Riesgos de mercado: Factores externos como fluctuaciones del mercado, competencia o cambios regulatorios que puedan afectar la viabilidad de la inversión.</a:t>
          </a:r>
          <a:endParaRPr lang="en-US" sz="2000" kern="1200"/>
        </a:p>
      </dsp:txBody>
      <dsp:txXfrm>
        <a:off x="0" y="2726960"/>
        <a:ext cx="6666833" cy="1363480"/>
      </dsp:txXfrm>
    </dsp:sp>
    <dsp:sp modelId="{CAA55224-B379-44EE-97E0-327EB3E9D40A}">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9B4113A-B4DF-4534-B2AF-94FA9B84A105}">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Riesgos medioambientales y sociales: Impactos que las operaciones puedan tener en el medio ambiente o en la comunidad, así como la alineación con las normas sociales y de sostenibilidad</a:t>
          </a:r>
          <a:endParaRPr lang="en-US" sz="2000" kern="1200"/>
        </a:p>
      </dsp:txBody>
      <dsp:txXfrm>
        <a:off x="0" y="4090440"/>
        <a:ext cx="6666833" cy="136348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3F598A-34D5-4EE3-AB09-D13E996428EB}">
      <dsp:nvSpPr>
        <dsp:cNvPr id="0" name=""/>
        <dsp:cNvSpPr/>
      </dsp:nvSpPr>
      <dsp:spPr>
        <a:xfrm>
          <a:off x="0" y="894261"/>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1AF458-74A3-4F79-BB1C-D3DD8477A54D}">
      <dsp:nvSpPr>
        <dsp:cNvPr id="0" name=""/>
        <dsp:cNvSpPr/>
      </dsp:nvSpPr>
      <dsp:spPr>
        <a:xfrm>
          <a:off x="499410" y="1265724"/>
          <a:ext cx="908019" cy="90801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7789E8-0FD4-417E-A50D-D1F7539ECAA5}">
      <dsp:nvSpPr>
        <dsp:cNvPr id="0" name=""/>
        <dsp:cNvSpPr/>
      </dsp:nvSpPr>
      <dsp:spPr>
        <a:xfrm>
          <a:off x="1906841" y="894261"/>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1022350">
            <a:lnSpc>
              <a:spcPct val="90000"/>
            </a:lnSpc>
            <a:spcBef>
              <a:spcPct val="0"/>
            </a:spcBef>
            <a:spcAft>
              <a:spcPct val="35000"/>
            </a:spcAft>
            <a:buNone/>
          </a:pPr>
          <a:r>
            <a:rPr lang="es-MX" sz="2300" kern="1200"/>
            <a:t>Liderazgo: la alta dirección y los socios de auditoría deben promover una cultura de calidad y ética.</a:t>
          </a:r>
          <a:endParaRPr lang="en-US" sz="2300" kern="1200"/>
        </a:p>
      </dsp:txBody>
      <dsp:txXfrm>
        <a:off x="1906841" y="894261"/>
        <a:ext cx="3954248" cy="1650945"/>
      </dsp:txXfrm>
    </dsp:sp>
    <dsp:sp modelId="{164B30E2-7A14-4FE5-91EA-F8B1E1E20562}">
      <dsp:nvSpPr>
        <dsp:cNvPr id="0" name=""/>
        <dsp:cNvSpPr/>
      </dsp:nvSpPr>
      <dsp:spPr>
        <a:xfrm>
          <a:off x="0" y="2957943"/>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2DD6E6-9760-4C46-9718-D85325687F21}">
      <dsp:nvSpPr>
        <dsp:cNvPr id="0" name=""/>
        <dsp:cNvSpPr/>
      </dsp:nvSpPr>
      <dsp:spPr>
        <a:xfrm>
          <a:off x="499410" y="3329405"/>
          <a:ext cx="908019" cy="90801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12BC51C-AA5A-4881-8562-F7FB52734ABF}">
      <dsp:nvSpPr>
        <dsp:cNvPr id="0" name=""/>
        <dsp:cNvSpPr/>
      </dsp:nvSpPr>
      <dsp:spPr>
        <a:xfrm>
          <a:off x="1906841" y="2957943"/>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1022350">
            <a:lnSpc>
              <a:spcPct val="90000"/>
            </a:lnSpc>
            <a:spcBef>
              <a:spcPct val="0"/>
            </a:spcBef>
            <a:spcAft>
              <a:spcPct val="35000"/>
            </a:spcAft>
            <a:buNone/>
          </a:pPr>
          <a:r>
            <a:rPr lang="es-MX" sz="2300" kern="1200"/>
            <a:t>Ética: cumplimiento estricto del Código de Ética del IESBA, garantizando independencia y objetividad.</a:t>
          </a:r>
          <a:endParaRPr lang="en-US" sz="2300" kern="1200"/>
        </a:p>
      </dsp:txBody>
      <dsp:txXfrm>
        <a:off x="1906841" y="2957943"/>
        <a:ext cx="3954248" cy="1650945"/>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602688-D202-4F5A-B199-BA2300291687}">
      <dsp:nvSpPr>
        <dsp:cNvPr id="0" name=""/>
        <dsp:cNvSpPr/>
      </dsp:nvSpPr>
      <dsp:spPr>
        <a:xfrm>
          <a:off x="0" y="894261"/>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79CA15-FF8C-489D-B5E5-00172DE3851A}">
      <dsp:nvSpPr>
        <dsp:cNvPr id="0" name=""/>
        <dsp:cNvSpPr/>
      </dsp:nvSpPr>
      <dsp:spPr>
        <a:xfrm>
          <a:off x="499410" y="1265724"/>
          <a:ext cx="908019" cy="90801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8D24BCB-ED10-4137-8C6F-E60C470C45F7}">
      <dsp:nvSpPr>
        <dsp:cNvPr id="0" name=""/>
        <dsp:cNvSpPr/>
      </dsp:nvSpPr>
      <dsp:spPr>
        <a:xfrm>
          <a:off x="1906841" y="894261"/>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844550">
            <a:lnSpc>
              <a:spcPct val="90000"/>
            </a:lnSpc>
            <a:spcBef>
              <a:spcPct val="0"/>
            </a:spcBef>
            <a:spcAft>
              <a:spcPct val="35000"/>
            </a:spcAft>
            <a:buNone/>
          </a:pPr>
          <a:r>
            <a:rPr lang="es-MX" sz="1900" kern="1200"/>
            <a:t>Recursos: personal competente, herramientas tecnológicas, presupuesto adecuado.</a:t>
          </a:r>
          <a:endParaRPr lang="en-US" sz="1900" kern="1200"/>
        </a:p>
      </dsp:txBody>
      <dsp:txXfrm>
        <a:off x="1906841" y="894261"/>
        <a:ext cx="3954248" cy="1650945"/>
      </dsp:txXfrm>
    </dsp:sp>
    <dsp:sp modelId="{E5FC453D-0735-4B44-95EF-FD143F2EF491}">
      <dsp:nvSpPr>
        <dsp:cNvPr id="0" name=""/>
        <dsp:cNvSpPr/>
      </dsp:nvSpPr>
      <dsp:spPr>
        <a:xfrm>
          <a:off x="0" y="2957943"/>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5849733-6D1D-4B91-B308-CE88AE7291ED}">
      <dsp:nvSpPr>
        <dsp:cNvPr id="0" name=""/>
        <dsp:cNvSpPr/>
      </dsp:nvSpPr>
      <dsp:spPr>
        <a:xfrm>
          <a:off x="499410" y="3329405"/>
          <a:ext cx="908019" cy="90801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D84EFF-1766-4756-B3AA-5022404EC2BF}">
      <dsp:nvSpPr>
        <dsp:cNvPr id="0" name=""/>
        <dsp:cNvSpPr/>
      </dsp:nvSpPr>
      <dsp:spPr>
        <a:xfrm>
          <a:off x="1906841" y="2957943"/>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844550">
            <a:lnSpc>
              <a:spcPct val="90000"/>
            </a:lnSpc>
            <a:spcBef>
              <a:spcPct val="0"/>
            </a:spcBef>
            <a:spcAft>
              <a:spcPct val="35000"/>
            </a:spcAft>
            <a:buNone/>
          </a:pPr>
          <a:r>
            <a:rPr lang="es-MX" sz="1900" kern="1200"/>
            <a:t>Desempeño: ejecución de encargos con estándares internacionales (ISQM 1 y 2), documentación suficiente y monitoreo continuo.</a:t>
          </a:r>
          <a:endParaRPr lang="en-US" sz="1900" kern="1200"/>
        </a:p>
      </dsp:txBody>
      <dsp:txXfrm>
        <a:off x="1906841" y="2957943"/>
        <a:ext cx="3954248" cy="1650945"/>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554D59-3C9A-4CF2-B83C-E17BBEA5796D}">
      <dsp:nvSpPr>
        <dsp:cNvPr id="0" name=""/>
        <dsp:cNvSpPr/>
      </dsp:nvSpPr>
      <dsp:spPr>
        <a:xfrm>
          <a:off x="0" y="0"/>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BC9F8E-A27F-48C6-9DB4-DB54F010C494}">
      <dsp:nvSpPr>
        <dsp:cNvPr id="0" name=""/>
        <dsp:cNvSpPr/>
      </dsp:nvSpPr>
      <dsp:spPr>
        <a:xfrm>
          <a:off x="0" y="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La independencia es un principio esencial de la auditoría y el comité debe garantizarla mediante:</a:t>
          </a:r>
          <a:endParaRPr lang="en-US" sz="2700" kern="1200"/>
        </a:p>
      </dsp:txBody>
      <dsp:txXfrm>
        <a:off x="0" y="0"/>
        <a:ext cx="6900512" cy="1384035"/>
      </dsp:txXfrm>
    </dsp:sp>
    <dsp:sp modelId="{A58703D9-5450-4ED5-AD0F-BA18C3C9CF6D}">
      <dsp:nvSpPr>
        <dsp:cNvPr id="0" name=""/>
        <dsp:cNvSpPr/>
      </dsp:nvSpPr>
      <dsp:spPr>
        <a:xfrm>
          <a:off x="0" y="1384035"/>
          <a:ext cx="6900512" cy="0"/>
        </a:xfrm>
        <a:prstGeom prst="line">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544BD2-36D0-4741-9DC2-A1479D621DB4}">
      <dsp:nvSpPr>
        <dsp:cNvPr id="0" name=""/>
        <dsp:cNvSpPr/>
      </dsp:nvSpPr>
      <dsp:spPr>
        <a:xfrm>
          <a:off x="0" y="138403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b="1" kern="1200"/>
            <a:t>1. Políticas de independencia y ética</a:t>
          </a:r>
          <a:endParaRPr lang="en-US" sz="2700" kern="1200"/>
        </a:p>
      </dsp:txBody>
      <dsp:txXfrm>
        <a:off x="0" y="1384035"/>
        <a:ext cx="6900512" cy="1384035"/>
      </dsp:txXfrm>
    </dsp:sp>
    <dsp:sp modelId="{090F402C-5E71-4876-8D00-1E1447C0C6C7}">
      <dsp:nvSpPr>
        <dsp:cNvPr id="0" name=""/>
        <dsp:cNvSpPr/>
      </dsp:nvSpPr>
      <dsp:spPr>
        <a:xfrm>
          <a:off x="0" y="2768070"/>
          <a:ext cx="6900512" cy="0"/>
        </a:xfrm>
        <a:prstGeom prst="line">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D14C60-6D81-4BF9-96CD-266CDD9A62D4}">
      <dsp:nvSpPr>
        <dsp:cNvPr id="0" name=""/>
        <dsp:cNvSpPr/>
      </dsp:nvSpPr>
      <dsp:spPr>
        <a:xfrm>
          <a:off x="0" y="276807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Declaraciones anuales de independencia firmadas por los auditores.</a:t>
          </a:r>
          <a:endParaRPr lang="en-US" sz="2700" kern="1200"/>
        </a:p>
      </dsp:txBody>
      <dsp:txXfrm>
        <a:off x="0" y="2768070"/>
        <a:ext cx="6900512" cy="1384035"/>
      </dsp:txXfrm>
    </dsp:sp>
    <dsp:sp modelId="{33B4FA6C-252D-4F04-861A-BF85D7E88358}">
      <dsp:nvSpPr>
        <dsp:cNvPr id="0" name=""/>
        <dsp:cNvSpPr/>
      </dsp:nvSpPr>
      <dsp:spPr>
        <a:xfrm>
          <a:off x="0" y="4152105"/>
          <a:ext cx="6900512"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988E75-718B-40A5-A088-43E3BDFAD998}">
      <dsp:nvSpPr>
        <dsp:cNvPr id="0" name=""/>
        <dsp:cNvSpPr/>
      </dsp:nvSpPr>
      <dsp:spPr>
        <a:xfrm>
          <a:off x="0" y="415210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Cumplimiento del Código de Ética del IESBA (integridad, objetividad, independencia).</a:t>
          </a:r>
          <a:endParaRPr lang="en-US" sz="2700" kern="1200"/>
        </a:p>
      </dsp:txBody>
      <dsp:txXfrm>
        <a:off x="0" y="4152105"/>
        <a:ext cx="6900512" cy="1384035"/>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E19440-4F82-446B-BDB2-1E226F2BAC4D}">
      <dsp:nvSpPr>
        <dsp:cNvPr id="0" name=""/>
        <dsp:cNvSpPr/>
      </dsp:nvSpPr>
      <dsp:spPr>
        <a:xfrm>
          <a:off x="0" y="73200"/>
          <a:ext cx="6900512" cy="21481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marL="0" lvl="0" indent="0" algn="l" defTabSz="2400300">
            <a:lnSpc>
              <a:spcPct val="90000"/>
            </a:lnSpc>
            <a:spcBef>
              <a:spcPct val="0"/>
            </a:spcBef>
            <a:spcAft>
              <a:spcPct val="35000"/>
            </a:spcAft>
            <a:buNone/>
          </a:pPr>
          <a:r>
            <a:rPr lang="es-MX" sz="5400" b="1" kern="1200"/>
            <a:t>2. Rotación de auditores</a:t>
          </a:r>
          <a:endParaRPr lang="en-US" sz="5400" kern="1200"/>
        </a:p>
      </dsp:txBody>
      <dsp:txXfrm>
        <a:off x="104863" y="178063"/>
        <a:ext cx="6690786" cy="1938394"/>
      </dsp:txXfrm>
    </dsp:sp>
    <dsp:sp modelId="{B29D60C8-8A3D-430B-8759-47921483E56A}">
      <dsp:nvSpPr>
        <dsp:cNvPr id="0" name=""/>
        <dsp:cNvSpPr/>
      </dsp:nvSpPr>
      <dsp:spPr>
        <a:xfrm>
          <a:off x="0" y="2221320"/>
          <a:ext cx="6900512" cy="3241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68580" rIns="384048" bIns="68580" numCol="1" spcCol="1270" anchor="t" anchorCtr="0">
          <a:noAutofit/>
        </a:bodyPr>
        <a:lstStyle/>
        <a:p>
          <a:pPr marL="285750" lvl="1" indent="-285750" algn="l" defTabSz="1866900">
            <a:lnSpc>
              <a:spcPct val="90000"/>
            </a:lnSpc>
            <a:spcBef>
              <a:spcPct val="0"/>
            </a:spcBef>
            <a:spcAft>
              <a:spcPct val="20000"/>
            </a:spcAft>
            <a:buChar char="•"/>
          </a:pPr>
          <a:r>
            <a:rPr lang="es-MX" sz="4200" kern="1200"/>
            <a:t>Rotación periódica de socios y equipos en encargos de alta relevancia.</a:t>
          </a:r>
          <a:endParaRPr lang="en-US" sz="4200" kern="1200"/>
        </a:p>
        <a:p>
          <a:pPr marL="285750" lvl="1" indent="-285750" algn="l" defTabSz="1866900">
            <a:lnSpc>
              <a:spcPct val="90000"/>
            </a:lnSpc>
            <a:spcBef>
              <a:spcPct val="0"/>
            </a:spcBef>
            <a:spcAft>
              <a:spcPct val="20000"/>
            </a:spcAft>
            <a:buChar char="•"/>
          </a:pPr>
          <a:r>
            <a:rPr lang="es-MX" sz="4200" kern="1200"/>
            <a:t>Evita familiaridad excesiva con la administración.</a:t>
          </a:r>
          <a:endParaRPr lang="en-US" sz="4200" kern="1200"/>
        </a:p>
      </dsp:txBody>
      <dsp:txXfrm>
        <a:off x="0" y="2221320"/>
        <a:ext cx="6900512" cy="3241619"/>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1085B0-26B9-4A8A-B9B8-1B022BF88D7C}">
      <dsp:nvSpPr>
        <dsp:cNvPr id="0" name=""/>
        <dsp:cNvSpPr/>
      </dsp:nvSpPr>
      <dsp:spPr>
        <a:xfrm>
          <a:off x="0" y="11977"/>
          <a:ext cx="6900512" cy="22674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217170" rIns="217170" bIns="217170" numCol="1" spcCol="1270" anchor="ctr" anchorCtr="0">
          <a:noAutofit/>
        </a:bodyPr>
        <a:lstStyle/>
        <a:p>
          <a:pPr marL="0" lvl="0" indent="0" algn="l" defTabSz="2533650">
            <a:lnSpc>
              <a:spcPct val="90000"/>
            </a:lnSpc>
            <a:spcBef>
              <a:spcPct val="0"/>
            </a:spcBef>
            <a:spcAft>
              <a:spcPct val="35000"/>
            </a:spcAft>
            <a:buNone/>
          </a:pPr>
          <a:r>
            <a:rPr lang="es-MX" sz="5700" b="1" kern="1200"/>
            <a:t>3. Segregación de funciones</a:t>
          </a:r>
          <a:endParaRPr lang="en-US" sz="5700" kern="1200"/>
        </a:p>
      </dsp:txBody>
      <dsp:txXfrm>
        <a:off x="110688" y="122665"/>
        <a:ext cx="6679136" cy="2046084"/>
      </dsp:txXfrm>
    </dsp:sp>
    <dsp:sp modelId="{E4854173-769E-4C87-AB04-CE9CE5C5A65E}">
      <dsp:nvSpPr>
        <dsp:cNvPr id="0" name=""/>
        <dsp:cNvSpPr/>
      </dsp:nvSpPr>
      <dsp:spPr>
        <a:xfrm>
          <a:off x="0" y="2279437"/>
          <a:ext cx="6900512" cy="3244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72390" rIns="405384" bIns="72390" numCol="1" spcCol="1270" anchor="t" anchorCtr="0">
          <a:noAutofit/>
        </a:bodyPr>
        <a:lstStyle/>
        <a:p>
          <a:pPr marL="285750" lvl="1" indent="-285750" algn="l" defTabSz="1955800">
            <a:lnSpc>
              <a:spcPct val="90000"/>
            </a:lnSpc>
            <a:spcBef>
              <a:spcPct val="0"/>
            </a:spcBef>
            <a:spcAft>
              <a:spcPct val="20000"/>
            </a:spcAft>
            <a:buChar char="•"/>
          </a:pPr>
          <a:r>
            <a:rPr lang="es-MX" sz="4400" kern="1200" dirty="0"/>
            <a:t>El auditor no puede participar en decisiones operativas ni en la preparación de la información que audita.</a:t>
          </a:r>
          <a:endParaRPr lang="en-US" sz="4400" kern="1200" dirty="0"/>
        </a:p>
      </dsp:txBody>
      <dsp:txXfrm>
        <a:off x="0" y="2279437"/>
        <a:ext cx="6900512" cy="3244725"/>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1249FA-4B95-4D22-A4F1-0B8A2E539641}">
      <dsp:nvSpPr>
        <dsp:cNvPr id="0" name=""/>
        <dsp:cNvSpPr/>
      </dsp:nvSpPr>
      <dsp:spPr>
        <a:xfrm>
          <a:off x="0" y="25770"/>
          <a:ext cx="6900512" cy="17503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s-MX" sz="4400" b="1" kern="1200"/>
            <a:t>4. Supervisión del comité de auditoría</a:t>
          </a:r>
          <a:endParaRPr lang="en-US" sz="4400" kern="1200"/>
        </a:p>
      </dsp:txBody>
      <dsp:txXfrm>
        <a:off x="85444" y="111214"/>
        <a:ext cx="6729624" cy="1579432"/>
      </dsp:txXfrm>
    </dsp:sp>
    <dsp:sp modelId="{60149ACD-AE51-4625-9067-0EA7850B2FE3}">
      <dsp:nvSpPr>
        <dsp:cNvPr id="0" name=""/>
        <dsp:cNvSpPr/>
      </dsp:nvSpPr>
      <dsp:spPr>
        <a:xfrm>
          <a:off x="0" y="1776090"/>
          <a:ext cx="6900512" cy="3734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s-MX" sz="3400" kern="1200"/>
            <a:t>El comité aprueba la designación del auditor externo.</a:t>
          </a:r>
          <a:endParaRPr lang="en-US" sz="3400" kern="1200"/>
        </a:p>
        <a:p>
          <a:pPr marL="285750" lvl="1" indent="-285750" algn="l" defTabSz="1511300">
            <a:lnSpc>
              <a:spcPct val="90000"/>
            </a:lnSpc>
            <a:spcBef>
              <a:spcPct val="0"/>
            </a:spcBef>
            <a:spcAft>
              <a:spcPct val="20000"/>
            </a:spcAft>
            <a:buChar char="•"/>
          </a:pPr>
          <a:r>
            <a:rPr lang="es-MX" sz="3400" kern="1200"/>
            <a:t>Evalúa honorarios para evitar dependencia económica.</a:t>
          </a:r>
          <a:endParaRPr lang="en-US" sz="3400" kern="1200"/>
        </a:p>
        <a:p>
          <a:pPr marL="285750" lvl="1" indent="-285750" algn="l" defTabSz="1511300">
            <a:lnSpc>
              <a:spcPct val="90000"/>
            </a:lnSpc>
            <a:spcBef>
              <a:spcPct val="0"/>
            </a:spcBef>
            <a:spcAft>
              <a:spcPct val="20000"/>
            </a:spcAft>
            <a:buChar char="•"/>
          </a:pPr>
          <a:r>
            <a:rPr lang="es-MX" sz="3400" kern="1200"/>
            <a:t>Revisa relaciones con la administración para prevenir conflictos de interés.</a:t>
          </a:r>
          <a:endParaRPr lang="en-US" sz="3400" kern="1200"/>
        </a:p>
      </dsp:txBody>
      <dsp:txXfrm>
        <a:off x="0" y="1776090"/>
        <a:ext cx="6900512" cy="3734280"/>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3DBB20-8BC8-4EE3-9A21-817F0A770EB4}">
      <dsp:nvSpPr>
        <dsp:cNvPr id="0" name=""/>
        <dsp:cNvSpPr/>
      </dsp:nvSpPr>
      <dsp:spPr>
        <a:xfrm>
          <a:off x="0" y="73200"/>
          <a:ext cx="6900512" cy="21481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marL="0" lvl="0" indent="0" algn="l" defTabSz="2400300">
            <a:lnSpc>
              <a:spcPct val="90000"/>
            </a:lnSpc>
            <a:spcBef>
              <a:spcPct val="0"/>
            </a:spcBef>
            <a:spcAft>
              <a:spcPct val="35000"/>
            </a:spcAft>
            <a:buNone/>
          </a:pPr>
          <a:r>
            <a:rPr lang="es-MX" sz="5400" b="1" kern="1200"/>
            <a:t>5. Revisión cruzada (peer review)</a:t>
          </a:r>
          <a:endParaRPr lang="en-US" sz="5400" kern="1200"/>
        </a:p>
      </dsp:txBody>
      <dsp:txXfrm>
        <a:off x="104863" y="178063"/>
        <a:ext cx="6690786" cy="1938394"/>
      </dsp:txXfrm>
    </dsp:sp>
    <dsp:sp modelId="{1B2BA628-15DE-4D11-A75B-0E34EB6029AF}">
      <dsp:nvSpPr>
        <dsp:cNvPr id="0" name=""/>
        <dsp:cNvSpPr/>
      </dsp:nvSpPr>
      <dsp:spPr>
        <a:xfrm>
          <a:off x="0" y="2221320"/>
          <a:ext cx="6900512" cy="3241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68580" rIns="384048" bIns="68580" numCol="1" spcCol="1270" anchor="t" anchorCtr="0">
          <a:noAutofit/>
        </a:bodyPr>
        <a:lstStyle/>
        <a:p>
          <a:pPr marL="285750" lvl="1" indent="-285750" algn="l" defTabSz="1866900">
            <a:lnSpc>
              <a:spcPct val="90000"/>
            </a:lnSpc>
            <a:spcBef>
              <a:spcPct val="0"/>
            </a:spcBef>
            <a:spcAft>
              <a:spcPct val="20000"/>
            </a:spcAft>
            <a:buChar char="•"/>
          </a:pPr>
          <a:r>
            <a:rPr lang="es-MX" sz="4200" kern="1200"/>
            <a:t>Otro equipo independiente revisa los papeles de trabajo y conclusiones.</a:t>
          </a:r>
          <a:endParaRPr lang="en-US" sz="4200" kern="1200"/>
        </a:p>
        <a:p>
          <a:pPr marL="285750" lvl="1" indent="-285750" algn="l" defTabSz="1866900">
            <a:lnSpc>
              <a:spcPct val="90000"/>
            </a:lnSpc>
            <a:spcBef>
              <a:spcPct val="0"/>
            </a:spcBef>
            <a:spcAft>
              <a:spcPct val="20000"/>
            </a:spcAft>
            <a:buChar char="•"/>
          </a:pPr>
          <a:r>
            <a:rPr lang="es-MX" sz="4200" kern="1200"/>
            <a:t>Refuerza objetividad y calidad técnica.</a:t>
          </a:r>
          <a:endParaRPr lang="en-US" sz="4200" kern="1200"/>
        </a:p>
      </dsp:txBody>
      <dsp:txXfrm>
        <a:off x="0" y="2221320"/>
        <a:ext cx="6900512" cy="3241619"/>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248A5-B279-4D07-A796-DDED66444C92}">
      <dsp:nvSpPr>
        <dsp:cNvPr id="0" name=""/>
        <dsp:cNvSpPr/>
      </dsp:nvSpPr>
      <dsp:spPr>
        <a:xfrm>
          <a:off x="1283" y="507350"/>
          <a:ext cx="4505585" cy="286104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6741E57-8FFE-49A2-A203-848D545F1DA0}">
      <dsp:nvSpPr>
        <dsp:cNvPr id="0" name=""/>
        <dsp:cNvSpPr/>
      </dsp:nvSpPr>
      <dsp:spPr>
        <a:xfrm>
          <a:off x="501904" y="982940"/>
          <a:ext cx="4505585" cy="2861046"/>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s-MX" sz="2900" kern="1200"/>
            <a:t>Informes ESG (Environmental, Social, Governance): cada vez más exigidos por inversionistas y reguladores.</a:t>
          </a:r>
          <a:endParaRPr lang="en-US" sz="2900" kern="1200"/>
        </a:p>
      </dsp:txBody>
      <dsp:txXfrm>
        <a:off x="585701" y="1066737"/>
        <a:ext cx="4337991" cy="2693452"/>
      </dsp:txXfrm>
    </dsp:sp>
    <dsp:sp modelId="{DEDEF303-0CA5-4BD8-A362-84D5F28AFC1C}">
      <dsp:nvSpPr>
        <dsp:cNvPr id="0" name=""/>
        <dsp:cNvSpPr/>
      </dsp:nvSpPr>
      <dsp:spPr>
        <a:xfrm>
          <a:off x="5508110" y="507350"/>
          <a:ext cx="4505585" cy="286104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7800FD4-B928-418C-AF10-B4CE7C3D9F47}">
      <dsp:nvSpPr>
        <dsp:cNvPr id="0" name=""/>
        <dsp:cNvSpPr/>
      </dsp:nvSpPr>
      <dsp:spPr>
        <a:xfrm>
          <a:off x="6008730" y="982940"/>
          <a:ext cx="4505585" cy="2861046"/>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s-MX" sz="2900" kern="1200"/>
            <a:t>Taxonomía verde: clasificación de actividades económicas sostenibles, usada en Europa y adoptada progresivamente en Latinoamérica.</a:t>
          </a:r>
          <a:endParaRPr lang="en-US" sz="2900" kern="1200"/>
        </a:p>
      </dsp:txBody>
      <dsp:txXfrm>
        <a:off x="6092527" y="1066737"/>
        <a:ext cx="4337991" cy="2693452"/>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E4E51-D550-4B32-948F-D63FFCB0F561}">
      <dsp:nvSpPr>
        <dsp:cNvPr id="0" name=""/>
        <dsp:cNvSpPr/>
      </dsp:nvSpPr>
      <dsp:spPr>
        <a:xfrm>
          <a:off x="1283" y="507350"/>
          <a:ext cx="4505585" cy="2861046"/>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1C2878A-5839-4228-86D2-5F7DB0DA0726}">
      <dsp:nvSpPr>
        <dsp:cNvPr id="0" name=""/>
        <dsp:cNvSpPr/>
      </dsp:nvSpPr>
      <dsp:spPr>
        <a:xfrm>
          <a:off x="501904" y="982940"/>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MX" sz="2600" kern="1200"/>
            <a:t>ISSA 5000 (International Standard on Sustainability Assurance): nuevo estándar del IAASB para auditorías de sostenibilidad.</a:t>
          </a:r>
          <a:endParaRPr lang="en-US" sz="2600" kern="1200"/>
        </a:p>
      </dsp:txBody>
      <dsp:txXfrm>
        <a:off x="585701" y="1066737"/>
        <a:ext cx="4337991" cy="2693452"/>
      </dsp:txXfrm>
    </dsp:sp>
    <dsp:sp modelId="{EFA0056E-B1FF-4F72-87E2-83155EB602D3}">
      <dsp:nvSpPr>
        <dsp:cNvPr id="0" name=""/>
        <dsp:cNvSpPr/>
      </dsp:nvSpPr>
      <dsp:spPr>
        <a:xfrm>
          <a:off x="5508110" y="507350"/>
          <a:ext cx="4505585" cy="2861046"/>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E190E561-361B-435E-B213-EF217B757B19}">
      <dsp:nvSpPr>
        <dsp:cNvPr id="0" name=""/>
        <dsp:cNvSpPr/>
      </dsp:nvSpPr>
      <dsp:spPr>
        <a:xfrm>
          <a:off x="6008730" y="982940"/>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MX" sz="2600" kern="1200"/>
            <a:t>Impacto en Colombia: empresas grandes y reguladas ya deben reportar información no financiera, y se espera que las pymes adopten prácticas simplificadas.</a:t>
          </a:r>
          <a:endParaRPr lang="en-US" sz="2600" kern="1200"/>
        </a:p>
      </dsp:txBody>
      <dsp:txXfrm>
        <a:off x="6092527" y="1066737"/>
        <a:ext cx="4337991" cy="2693452"/>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E827E1-5A65-410B-88DC-2AD3F988CFDB}">
      <dsp:nvSpPr>
        <dsp:cNvPr id="0" name=""/>
        <dsp:cNvSpPr/>
      </dsp:nvSpPr>
      <dsp:spPr>
        <a:xfrm>
          <a:off x="0" y="22066"/>
          <a:ext cx="6666833" cy="266745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s-MX" sz="2600" kern="1200"/>
            <a:t>ISSA 5000 (International Standard on Sustainability Assurance) fue emitida por el IAASB en 2023 como estándar global para auditorías de sostenibilidad.</a:t>
          </a:r>
          <a:endParaRPr lang="en-US" sz="2600" kern="1200"/>
        </a:p>
      </dsp:txBody>
      <dsp:txXfrm>
        <a:off x="130214" y="152280"/>
        <a:ext cx="6406405" cy="2407025"/>
      </dsp:txXfrm>
    </dsp:sp>
    <dsp:sp modelId="{C4FBB7AF-6A0D-456C-98AC-F8276DEF35E2}">
      <dsp:nvSpPr>
        <dsp:cNvPr id="0" name=""/>
        <dsp:cNvSpPr/>
      </dsp:nvSpPr>
      <dsp:spPr>
        <a:xfrm>
          <a:off x="0" y="2764400"/>
          <a:ext cx="6666833" cy="2667453"/>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s-MX" sz="2600" kern="1200"/>
            <a:t>En Colombia, el Consejo Técnico de la Contaduría Pública (CTCP) ha señalado que el aseguramiento de sostenibilidad debe realizarse bajo este estándar, aplicable por contadores públicos inscritos en la Junta Central de Contadores.</a:t>
          </a:r>
          <a:endParaRPr lang="en-US" sz="2600" kern="1200"/>
        </a:p>
      </dsp:txBody>
      <dsp:txXfrm>
        <a:off x="130214" y="2894614"/>
        <a:ext cx="6406405" cy="24070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D8529-30CE-43A8-834C-92ADEAE9A679}">
      <dsp:nvSpPr>
        <dsp:cNvPr id="0" name=""/>
        <dsp:cNvSpPr/>
      </dsp:nvSpPr>
      <dsp:spPr>
        <a:xfrm>
          <a:off x="0" y="224959"/>
          <a:ext cx="6666833" cy="15912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s-MX" sz="4000" kern="1200"/>
            <a:t>• Áreas, procesos o periodos que serán auditados.</a:t>
          </a:r>
          <a:endParaRPr lang="en-US" sz="4000" kern="1200"/>
        </a:p>
      </dsp:txBody>
      <dsp:txXfrm>
        <a:off x="77676" y="302635"/>
        <a:ext cx="6511481" cy="1435848"/>
      </dsp:txXfrm>
    </dsp:sp>
    <dsp:sp modelId="{107B39A9-D468-414C-99CA-DC09B3D7EF0D}">
      <dsp:nvSpPr>
        <dsp:cNvPr id="0" name=""/>
        <dsp:cNvSpPr/>
      </dsp:nvSpPr>
      <dsp:spPr>
        <a:xfrm>
          <a:off x="0" y="1931360"/>
          <a:ext cx="6666833" cy="159120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s-MX" sz="4000" kern="1200"/>
            <a:t>• Limitaciones o exclusiones del trabajo.</a:t>
          </a:r>
          <a:endParaRPr lang="en-US" sz="4000" kern="1200"/>
        </a:p>
      </dsp:txBody>
      <dsp:txXfrm>
        <a:off x="77676" y="2009036"/>
        <a:ext cx="6511481" cy="1435848"/>
      </dsp:txXfrm>
    </dsp:sp>
    <dsp:sp modelId="{945B7DC1-A97A-4237-BAAC-4534DD623E3C}">
      <dsp:nvSpPr>
        <dsp:cNvPr id="0" name=""/>
        <dsp:cNvSpPr/>
      </dsp:nvSpPr>
      <dsp:spPr>
        <a:xfrm>
          <a:off x="0" y="3637760"/>
          <a:ext cx="6666833" cy="159120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s-MX" sz="4000" kern="1200"/>
            <a:t>• Normas aplicables (NIAs, normas internas, sectoriales).</a:t>
          </a:r>
          <a:endParaRPr lang="en-US" sz="4000" kern="1200"/>
        </a:p>
      </dsp:txBody>
      <dsp:txXfrm>
        <a:off x="77676" y="3715436"/>
        <a:ext cx="6511481" cy="1435848"/>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1B50AE-C6D2-4C90-99B4-BECD01DE336C}">
      <dsp:nvSpPr>
        <dsp:cNvPr id="0" name=""/>
        <dsp:cNvSpPr/>
      </dsp:nvSpPr>
      <dsp:spPr>
        <a:xfrm>
          <a:off x="0" y="0"/>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7CFEE7B-84DB-49EC-AE72-EE955DC63984}">
      <dsp:nvSpPr>
        <dsp:cNvPr id="0" name=""/>
        <dsp:cNvSpPr/>
      </dsp:nvSpPr>
      <dsp:spPr>
        <a:xfrm>
          <a:off x="0" y="0"/>
          <a:ext cx="1333366" cy="5453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s-MX" sz="2100" b="1" kern="1200"/>
            <a:t>Contenido clave:</a:t>
          </a:r>
          <a:endParaRPr lang="en-US" sz="2100" kern="1200"/>
        </a:p>
      </dsp:txBody>
      <dsp:txXfrm>
        <a:off x="0" y="0"/>
        <a:ext cx="1333366" cy="5453920"/>
      </dsp:txXfrm>
    </dsp:sp>
    <dsp:sp modelId="{16853498-F44D-4354-AB3A-60B1A957326C}">
      <dsp:nvSpPr>
        <dsp:cNvPr id="0" name=""/>
        <dsp:cNvSpPr/>
      </dsp:nvSpPr>
      <dsp:spPr>
        <a:xfrm>
          <a:off x="1433369" y="6411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Define principios de independencia y ética en auditorías de sostenibilidad.</a:t>
          </a:r>
          <a:endParaRPr lang="en-US" sz="2000" kern="1200"/>
        </a:p>
      </dsp:txBody>
      <dsp:txXfrm>
        <a:off x="1433369" y="64112"/>
        <a:ext cx="5233463" cy="1282257"/>
      </dsp:txXfrm>
    </dsp:sp>
    <dsp:sp modelId="{531A91AA-769E-49B6-A6D4-A5B52E31254E}">
      <dsp:nvSpPr>
        <dsp:cNvPr id="0" name=""/>
        <dsp:cNvSpPr/>
      </dsp:nvSpPr>
      <dsp:spPr>
        <a:xfrm>
          <a:off x="1333366" y="134636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3B4859AA-D8F9-4361-BEBA-E080C639690F}">
      <dsp:nvSpPr>
        <dsp:cNvPr id="0" name=""/>
        <dsp:cNvSpPr/>
      </dsp:nvSpPr>
      <dsp:spPr>
        <a:xfrm>
          <a:off x="1433369" y="141048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Establece procedimientos para validar indicadores ESG y reportes de sostenibilidad.</a:t>
          </a:r>
          <a:endParaRPr lang="en-US" sz="2000" kern="1200"/>
        </a:p>
      </dsp:txBody>
      <dsp:txXfrm>
        <a:off x="1433369" y="1410482"/>
        <a:ext cx="5233463" cy="1282257"/>
      </dsp:txXfrm>
    </dsp:sp>
    <dsp:sp modelId="{FA116F38-48FB-43C5-AC9A-1043F26F2EBC}">
      <dsp:nvSpPr>
        <dsp:cNvPr id="0" name=""/>
        <dsp:cNvSpPr/>
      </dsp:nvSpPr>
      <dsp:spPr>
        <a:xfrm>
          <a:off x="1333366" y="269273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A4CC9133-07D8-4EE6-A209-5E6CC2E14A10}">
      <dsp:nvSpPr>
        <dsp:cNvPr id="0" name=""/>
        <dsp:cNvSpPr/>
      </dsp:nvSpPr>
      <dsp:spPr>
        <a:xfrm>
          <a:off x="1433369" y="275685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Se integra con las Normas Internacionales de Gestión de la Calidad (NIGC).</a:t>
          </a:r>
          <a:endParaRPr lang="en-US" sz="2000" kern="1200"/>
        </a:p>
      </dsp:txBody>
      <dsp:txXfrm>
        <a:off x="1433369" y="2756852"/>
        <a:ext cx="5233463" cy="1282257"/>
      </dsp:txXfrm>
    </dsp:sp>
    <dsp:sp modelId="{80CA4D36-17D9-4B3A-893C-B6A36963C054}">
      <dsp:nvSpPr>
        <dsp:cNvPr id="0" name=""/>
        <dsp:cNvSpPr/>
      </dsp:nvSpPr>
      <dsp:spPr>
        <a:xfrm>
          <a:off x="1333366" y="403910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C1006B43-F0FA-47A3-8C25-097B7D157C0F}">
      <dsp:nvSpPr>
        <dsp:cNvPr id="0" name=""/>
        <dsp:cNvSpPr/>
      </dsp:nvSpPr>
      <dsp:spPr>
        <a:xfrm>
          <a:off x="1433369" y="410322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Estado actual: firmas grandes ya lo están aplicando en auditorías de sostenibilidad; las pymes avanzan en procesos de capacitación y adaptación.</a:t>
          </a:r>
          <a:endParaRPr lang="en-US" sz="2000" kern="1200"/>
        </a:p>
      </dsp:txBody>
      <dsp:txXfrm>
        <a:off x="1433369" y="4103222"/>
        <a:ext cx="5233463" cy="1282257"/>
      </dsp:txXfrm>
    </dsp:sp>
    <dsp:sp modelId="{C071DC03-EE2F-4164-A922-3DF9B61D5545}">
      <dsp:nvSpPr>
        <dsp:cNvPr id="0" name=""/>
        <dsp:cNvSpPr/>
      </dsp:nvSpPr>
      <dsp:spPr>
        <a:xfrm>
          <a:off x="1333366" y="538547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2297CC-6402-466B-8FF4-98669360489D}">
      <dsp:nvSpPr>
        <dsp:cNvPr id="0" name=""/>
        <dsp:cNvSpPr/>
      </dsp:nvSpPr>
      <dsp:spPr>
        <a:xfrm>
          <a:off x="0" y="98059"/>
          <a:ext cx="6666833" cy="126477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b="1" kern="1200"/>
            <a:t>Auditoría integrada:</a:t>
          </a:r>
          <a:r>
            <a:rPr lang="es-MX" sz="2300" kern="1200"/>
            <a:t> Financiera + sostenibilidad + cumplimiento: un solo plan de auditoría que combine:</a:t>
          </a:r>
          <a:endParaRPr lang="en-US" sz="2300" kern="1200"/>
        </a:p>
      </dsp:txBody>
      <dsp:txXfrm>
        <a:off x="61741" y="159800"/>
        <a:ext cx="6543351" cy="1141288"/>
      </dsp:txXfrm>
    </dsp:sp>
    <dsp:sp modelId="{96385585-F3EE-4247-9897-7A3D5A9AC1B6}">
      <dsp:nvSpPr>
        <dsp:cNvPr id="0" name=""/>
        <dsp:cNvSpPr/>
      </dsp:nvSpPr>
      <dsp:spPr>
        <a:xfrm>
          <a:off x="0" y="1429069"/>
          <a:ext cx="6666833" cy="1264770"/>
        </a:xfrm>
        <a:prstGeom prst="roundRect">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Estados financieros (razonabilidad).</a:t>
          </a:r>
          <a:endParaRPr lang="en-US" sz="2300" kern="1200"/>
        </a:p>
      </dsp:txBody>
      <dsp:txXfrm>
        <a:off x="61741" y="1490810"/>
        <a:ext cx="6543351" cy="1141288"/>
      </dsp:txXfrm>
    </dsp:sp>
    <dsp:sp modelId="{CEF6A829-C56A-46F5-98E9-C6D849251322}">
      <dsp:nvSpPr>
        <dsp:cNvPr id="0" name=""/>
        <dsp:cNvSpPr/>
      </dsp:nvSpPr>
      <dsp:spPr>
        <a:xfrm>
          <a:off x="0" y="2760080"/>
          <a:ext cx="6666833" cy="1264770"/>
        </a:xfrm>
        <a:prstGeom prst="roundRect">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Sostenibilidad (impacto ambiental y social).</a:t>
          </a:r>
          <a:endParaRPr lang="en-US" sz="2300" kern="1200"/>
        </a:p>
      </dsp:txBody>
      <dsp:txXfrm>
        <a:off x="61741" y="2821821"/>
        <a:ext cx="6543351" cy="1141288"/>
      </dsp:txXfrm>
    </dsp:sp>
    <dsp:sp modelId="{3021CDFB-BB4D-4A93-8246-F307EA9BA12D}">
      <dsp:nvSpPr>
        <dsp:cNvPr id="0" name=""/>
        <dsp:cNvSpPr/>
      </dsp:nvSpPr>
      <dsp:spPr>
        <a:xfrm>
          <a:off x="0" y="4091090"/>
          <a:ext cx="6666833" cy="126477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Cumplimiento normativo (tributario, laboral, sectorial).</a:t>
          </a:r>
          <a:endParaRPr lang="en-US" sz="2300" kern="1200"/>
        </a:p>
      </dsp:txBody>
      <dsp:txXfrm>
        <a:off x="61741" y="4152831"/>
        <a:ext cx="6543351" cy="1141288"/>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9F7D61-F56F-4A8B-979F-A18844C5CF20}">
      <dsp:nvSpPr>
        <dsp:cNvPr id="0" name=""/>
        <dsp:cNvSpPr/>
      </dsp:nvSpPr>
      <dsp:spPr>
        <a:xfrm>
          <a:off x="0" y="0"/>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A58E60A-8E9C-403E-A722-776E4E182664}">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b="1" kern="1200"/>
            <a:t>Beneficios:</a:t>
          </a:r>
          <a:endParaRPr lang="en-US" sz="3600" kern="1200"/>
        </a:p>
      </dsp:txBody>
      <dsp:txXfrm>
        <a:off x="0" y="0"/>
        <a:ext cx="6666833" cy="1363480"/>
      </dsp:txXfrm>
    </dsp:sp>
    <dsp:sp modelId="{1F613AE8-29C5-4CDB-93FE-B15E4DF6D8FE}">
      <dsp:nvSpPr>
        <dsp:cNvPr id="0" name=""/>
        <dsp:cNvSpPr/>
      </dsp:nvSpPr>
      <dsp:spPr>
        <a:xfrm>
          <a:off x="0" y="1363480"/>
          <a:ext cx="6666833"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CDF7712-ED66-4392-AC57-5410F6D43D2E}">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Visión holística de riesgos.</a:t>
          </a:r>
          <a:endParaRPr lang="en-US" sz="3600" kern="1200"/>
        </a:p>
      </dsp:txBody>
      <dsp:txXfrm>
        <a:off x="0" y="1363480"/>
        <a:ext cx="6666833" cy="1363480"/>
      </dsp:txXfrm>
    </dsp:sp>
    <dsp:sp modelId="{F6515ABE-B7D7-41C2-9C1F-DDC32F13F5B8}">
      <dsp:nvSpPr>
        <dsp:cNvPr id="0" name=""/>
        <dsp:cNvSpPr/>
      </dsp:nvSpPr>
      <dsp:spPr>
        <a:xfrm>
          <a:off x="0" y="2726960"/>
          <a:ext cx="6666833" cy="0"/>
        </a:xfrm>
        <a:prstGeom prst="lin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FF4939E-C2A6-4AFF-A90A-7CBC32D3413B}">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Mayor eficiencia en recursos.</a:t>
          </a:r>
          <a:endParaRPr lang="en-US" sz="3600" kern="1200"/>
        </a:p>
      </dsp:txBody>
      <dsp:txXfrm>
        <a:off x="0" y="2726960"/>
        <a:ext cx="6666833" cy="1363480"/>
      </dsp:txXfrm>
    </dsp:sp>
    <dsp:sp modelId="{26F680CA-5508-497E-937E-0249F0B2A0E6}">
      <dsp:nvSpPr>
        <dsp:cNvPr id="0" name=""/>
        <dsp:cNvSpPr/>
      </dsp:nvSpPr>
      <dsp:spPr>
        <a:xfrm>
          <a:off x="0" y="4090440"/>
          <a:ext cx="6666833" cy="0"/>
        </a:xfrm>
        <a:prstGeom prst="lin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D55C36A-090E-40FF-A1A3-D65147271695}">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Transparencia frente a inversionistas y entes reguladores.</a:t>
          </a:r>
          <a:endParaRPr lang="en-US" sz="3600" kern="1200"/>
        </a:p>
      </dsp:txBody>
      <dsp:txXfrm>
        <a:off x="0" y="4090440"/>
        <a:ext cx="6666833" cy="1363480"/>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32EE9-0D54-492B-8CFB-0FF5C0302C99}">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5AB5884-604C-4559-B634-84BDA9C4CA56}">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Ejemplo: auditoría integrada en una empresa de transporte de carga que evalúe simultáneamente:</a:t>
          </a:r>
          <a:endParaRPr lang="en-US" sz="2700" kern="1200"/>
        </a:p>
      </dsp:txBody>
      <dsp:txXfrm>
        <a:off x="0" y="0"/>
        <a:ext cx="6666833" cy="1363480"/>
      </dsp:txXfrm>
    </dsp:sp>
    <dsp:sp modelId="{8559168C-E2F6-4721-8715-EB690B8C4CCC}">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A9C4264-1119-4F13-A0D5-8A998C684659}">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Costos y registros financieros.</a:t>
          </a:r>
          <a:endParaRPr lang="en-US" sz="2700" kern="1200"/>
        </a:p>
      </dsp:txBody>
      <dsp:txXfrm>
        <a:off x="0" y="1363480"/>
        <a:ext cx="6666833" cy="1363480"/>
      </dsp:txXfrm>
    </dsp:sp>
    <dsp:sp modelId="{3D17D317-42F8-407D-8A6A-E0C50A095F5B}">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E6D95CC-D2B7-41C3-BE0B-4208D9E9FDB1}">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Huella de carbono de la flota.</a:t>
          </a:r>
          <a:endParaRPr lang="en-US" sz="2700" kern="1200"/>
        </a:p>
      </dsp:txBody>
      <dsp:txXfrm>
        <a:off x="0" y="2726960"/>
        <a:ext cx="6666833" cy="1363480"/>
      </dsp:txXfrm>
    </dsp:sp>
    <dsp:sp modelId="{A6F29811-C1C7-4834-8E95-56302C3520AA}">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FD9ACF3-2CE0-4164-8797-CEFD07EDC0FE}">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Cumplimiento de normas tributarias y de seguridad vial.</a:t>
          </a:r>
          <a:endParaRPr lang="en-US" sz="2700" kern="1200"/>
        </a:p>
      </dsp:txBody>
      <dsp:txXfrm>
        <a:off x="0" y="4090440"/>
        <a:ext cx="6666833" cy="1363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62683-7F22-4344-9884-962579929EFA}">
      <dsp:nvSpPr>
        <dsp:cNvPr id="0" name=""/>
        <dsp:cNvSpPr/>
      </dsp:nvSpPr>
      <dsp:spPr>
        <a:xfrm>
          <a:off x="0" y="37309"/>
          <a:ext cx="6666833" cy="171054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Asignación de responsabilidades.</a:t>
          </a:r>
          <a:endParaRPr lang="en-US" sz="4300" kern="1200"/>
        </a:p>
      </dsp:txBody>
      <dsp:txXfrm>
        <a:off x="83502" y="120811"/>
        <a:ext cx="6499829" cy="1543536"/>
      </dsp:txXfrm>
    </dsp:sp>
    <dsp:sp modelId="{636F9E5A-DD00-45B6-9145-78D4C77FAA3E}">
      <dsp:nvSpPr>
        <dsp:cNvPr id="0" name=""/>
        <dsp:cNvSpPr/>
      </dsp:nvSpPr>
      <dsp:spPr>
        <a:xfrm>
          <a:off x="0" y="1871689"/>
          <a:ext cx="6666833" cy="171054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Competencias requeridas.</a:t>
          </a:r>
          <a:endParaRPr lang="en-US" sz="4300" kern="1200"/>
        </a:p>
      </dsp:txBody>
      <dsp:txXfrm>
        <a:off x="83502" y="1955191"/>
        <a:ext cx="6499829" cy="1543536"/>
      </dsp:txXfrm>
    </dsp:sp>
    <dsp:sp modelId="{01F22FD4-5440-4F04-B1C1-A9A71F2CA1DD}">
      <dsp:nvSpPr>
        <dsp:cNvPr id="0" name=""/>
        <dsp:cNvSpPr/>
      </dsp:nvSpPr>
      <dsp:spPr>
        <a:xfrm>
          <a:off x="0" y="3706069"/>
          <a:ext cx="6666833" cy="171054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Independencia y ética profesional.</a:t>
          </a:r>
          <a:endParaRPr lang="en-US" sz="4300" kern="1200"/>
        </a:p>
      </dsp:txBody>
      <dsp:txXfrm>
        <a:off x="83502" y="3789571"/>
        <a:ext cx="6499829" cy="154353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867E89-6C24-4F3D-AF60-3F187FE516A2}">
      <dsp:nvSpPr>
        <dsp:cNvPr id="0" name=""/>
        <dsp:cNvSpPr/>
      </dsp:nvSpPr>
      <dsp:spPr>
        <a:xfrm>
          <a:off x="0" y="2663"/>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796F534-4C1D-4ADB-8216-206913D5F28E}">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 Fechas clave: planeación, ejecución, revisión, entrega de informe.</a:t>
          </a:r>
          <a:endParaRPr lang="en-US" sz="3600" kern="1200"/>
        </a:p>
      </dsp:txBody>
      <dsp:txXfrm>
        <a:off x="0" y="2663"/>
        <a:ext cx="6666833" cy="1816197"/>
      </dsp:txXfrm>
    </dsp:sp>
    <dsp:sp modelId="{C844B20A-891D-4271-AF0D-8C5CDE683606}">
      <dsp:nvSpPr>
        <dsp:cNvPr id="0" name=""/>
        <dsp:cNvSpPr/>
      </dsp:nvSpPr>
      <dsp:spPr>
        <a:xfrm>
          <a:off x="0" y="1818861"/>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6241B07-14AD-43D9-9B04-C61301004028}">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 Duración estimada por fase.</a:t>
          </a:r>
          <a:endParaRPr lang="en-US" sz="3600" kern="1200"/>
        </a:p>
      </dsp:txBody>
      <dsp:txXfrm>
        <a:off x="0" y="1818861"/>
        <a:ext cx="6666833" cy="1816197"/>
      </dsp:txXfrm>
    </dsp:sp>
    <dsp:sp modelId="{9402C386-6F5C-41D5-BF57-2FDDE568B004}">
      <dsp:nvSpPr>
        <dsp:cNvPr id="0" name=""/>
        <dsp:cNvSpPr/>
      </dsp:nvSpPr>
      <dsp:spPr>
        <a:xfrm>
          <a:off x="0" y="3635058"/>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817CC9A-CC05-4EC8-BBBA-94D1F66C7A80}">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 Coordinación con el auditado.</a:t>
          </a:r>
          <a:endParaRPr lang="en-US" sz="3600" kern="1200"/>
        </a:p>
      </dsp:txBody>
      <dsp:txXfrm>
        <a:off x="0" y="3635058"/>
        <a:ext cx="6666833" cy="181619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3A56E-F891-431C-8D96-B99AFC3BD836}">
      <dsp:nvSpPr>
        <dsp:cNvPr id="0" name=""/>
        <dsp:cNvSpPr/>
      </dsp:nvSpPr>
      <dsp:spPr>
        <a:xfrm>
          <a:off x="0" y="80644"/>
          <a:ext cx="6666833" cy="170469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MX" sz="3100" kern="1200"/>
            <a:t>• Riesgos relevantes: operativos, financieros, normativos, reputacionales.</a:t>
          </a:r>
          <a:endParaRPr lang="en-US" sz="3100" kern="1200"/>
        </a:p>
      </dsp:txBody>
      <dsp:txXfrm>
        <a:off x="83216" y="163860"/>
        <a:ext cx="6500401" cy="1538258"/>
      </dsp:txXfrm>
    </dsp:sp>
    <dsp:sp modelId="{45345862-7DC1-4FA7-9C1E-E4DF0BA49729}">
      <dsp:nvSpPr>
        <dsp:cNvPr id="0" name=""/>
        <dsp:cNvSpPr/>
      </dsp:nvSpPr>
      <dsp:spPr>
        <a:xfrm>
          <a:off x="0" y="1874614"/>
          <a:ext cx="6666833" cy="170469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MX" sz="3100" kern="1200"/>
            <a:t>• Evaluación preliminar de impacto y probabilidad.</a:t>
          </a:r>
          <a:endParaRPr lang="en-US" sz="3100" kern="1200"/>
        </a:p>
      </dsp:txBody>
      <dsp:txXfrm>
        <a:off x="83216" y="1957830"/>
        <a:ext cx="6500401" cy="1538258"/>
      </dsp:txXfrm>
    </dsp:sp>
    <dsp:sp modelId="{435D5152-D24C-4175-8A91-314CA6A92859}">
      <dsp:nvSpPr>
        <dsp:cNvPr id="0" name=""/>
        <dsp:cNvSpPr/>
      </dsp:nvSpPr>
      <dsp:spPr>
        <a:xfrm>
          <a:off x="0" y="3668585"/>
          <a:ext cx="6666833" cy="170469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MX" sz="3100" kern="1200"/>
            <a:t>• Priorización para definir procedimientos.</a:t>
          </a:r>
          <a:endParaRPr lang="en-US" sz="3100" kern="1200"/>
        </a:p>
      </dsp:txBody>
      <dsp:txXfrm>
        <a:off x="83216" y="3751801"/>
        <a:ext cx="6500401" cy="153825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9B7412-FC71-49A8-8C13-B7FC92172E60}">
      <dsp:nvSpPr>
        <dsp:cNvPr id="0" name=""/>
        <dsp:cNvSpPr/>
      </dsp:nvSpPr>
      <dsp:spPr>
        <a:xfrm>
          <a:off x="0" y="600259"/>
          <a:ext cx="6666833" cy="135252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s-MX" sz="3400" kern="1200"/>
            <a:t>• Naturaleza, oportunidad y extensión de pruebas.</a:t>
          </a:r>
          <a:endParaRPr lang="en-US" sz="3400" kern="1200"/>
        </a:p>
      </dsp:txBody>
      <dsp:txXfrm>
        <a:off x="66025" y="666284"/>
        <a:ext cx="6534783" cy="1220470"/>
      </dsp:txXfrm>
    </dsp:sp>
    <dsp:sp modelId="{F4A024CD-1436-41F4-86DA-288E43A5DD34}">
      <dsp:nvSpPr>
        <dsp:cNvPr id="0" name=""/>
        <dsp:cNvSpPr/>
      </dsp:nvSpPr>
      <dsp:spPr>
        <a:xfrm>
          <a:off x="0" y="2050699"/>
          <a:ext cx="6666833" cy="135252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s-MX" sz="3400" kern="1200"/>
            <a:t>• Técnicas: inspección, observación, confirmación, análisis, entrevistas.</a:t>
          </a:r>
          <a:endParaRPr lang="en-US" sz="3400" kern="1200"/>
        </a:p>
      </dsp:txBody>
      <dsp:txXfrm>
        <a:off x="66025" y="2116724"/>
        <a:ext cx="6534783" cy="1220470"/>
      </dsp:txXfrm>
    </dsp:sp>
    <dsp:sp modelId="{9D780A9B-0BED-4ED8-B904-003EE83F3CFC}">
      <dsp:nvSpPr>
        <dsp:cNvPr id="0" name=""/>
        <dsp:cNvSpPr/>
      </dsp:nvSpPr>
      <dsp:spPr>
        <a:xfrm>
          <a:off x="0" y="3501140"/>
          <a:ext cx="6666833" cy="135252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s-MX" sz="3400" kern="1200"/>
            <a:t>• Uso de herramientas tecnológicas o IA.</a:t>
          </a:r>
          <a:endParaRPr lang="en-US" sz="3400" kern="1200"/>
        </a:p>
      </dsp:txBody>
      <dsp:txXfrm>
        <a:off x="66025" y="3567165"/>
        <a:ext cx="6534783" cy="12204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9F089E-4402-44EE-920D-D88E09189499}">
      <dsp:nvSpPr>
        <dsp:cNvPr id="0" name=""/>
        <dsp:cNvSpPr/>
      </dsp:nvSpPr>
      <dsp:spPr>
        <a:xfrm>
          <a:off x="0" y="40847"/>
          <a:ext cx="6666833" cy="1708181"/>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Presupuesto estimado.</a:t>
          </a:r>
          <a:endParaRPr lang="en-US" sz="4300" kern="1200"/>
        </a:p>
      </dsp:txBody>
      <dsp:txXfrm>
        <a:off x="83387" y="124234"/>
        <a:ext cx="6500059" cy="1541407"/>
      </dsp:txXfrm>
    </dsp:sp>
    <dsp:sp modelId="{26E4E715-B7EC-44F7-B0A7-2535126D986A}">
      <dsp:nvSpPr>
        <dsp:cNvPr id="0" name=""/>
        <dsp:cNvSpPr/>
      </dsp:nvSpPr>
      <dsp:spPr>
        <a:xfrm>
          <a:off x="0" y="1872869"/>
          <a:ext cx="6666833" cy="1708181"/>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Herramientas, software, documentación de apoyo.</a:t>
          </a:r>
          <a:endParaRPr lang="en-US" sz="4300" kern="1200"/>
        </a:p>
      </dsp:txBody>
      <dsp:txXfrm>
        <a:off x="83387" y="1956256"/>
        <a:ext cx="6500059" cy="1541407"/>
      </dsp:txXfrm>
    </dsp:sp>
    <dsp:sp modelId="{169BDE6D-D8D0-4A73-860B-374F043C5C1C}">
      <dsp:nvSpPr>
        <dsp:cNvPr id="0" name=""/>
        <dsp:cNvSpPr/>
      </dsp:nvSpPr>
      <dsp:spPr>
        <a:xfrm>
          <a:off x="0" y="3704890"/>
          <a:ext cx="6666833" cy="1708181"/>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Acceso a información y personal clave.</a:t>
          </a:r>
          <a:endParaRPr lang="en-US" sz="4300" kern="1200"/>
        </a:p>
      </dsp:txBody>
      <dsp:txXfrm>
        <a:off x="83387" y="3788277"/>
        <a:ext cx="6500059" cy="154140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71CA4D-3F8B-4E16-A0D9-58940B9F531D}" type="datetimeFigureOut">
              <a:rPr lang="es-CO" smtClean="0"/>
              <a:t>19/11/2025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DBC384-7024-4ACA-8FFA-7B3E3D582BD8}" type="slidenum">
              <a:rPr lang="es-CO" smtClean="0"/>
              <a:t>‹Nº›</a:t>
            </a:fld>
            <a:endParaRPr lang="es-CO"/>
          </a:p>
        </p:txBody>
      </p:sp>
    </p:spTree>
    <p:extLst>
      <p:ext uri="{BB962C8B-B14F-4D97-AF65-F5344CB8AC3E}">
        <p14:creationId xmlns:p14="http://schemas.microsoft.com/office/powerpoint/2010/main" val="1303088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3363A-9CAD-D0B9-7C3C-0882C27C8BC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C1C4316-3256-36DD-8096-AB46B679D56C}"/>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92BE6082-964F-ED90-90EB-80D0B4303A97}"/>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64BA18E3-0B5F-AB69-4EC1-F16F3F57B104}"/>
              </a:ext>
            </a:extLst>
          </p:cNvPr>
          <p:cNvSpPr>
            <a:spLocks noGrp="1"/>
          </p:cNvSpPr>
          <p:nvPr>
            <p:ph type="sldNum" sz="quarter" idx="5"/>
          </p:nvPr>
        </p:nvSpPr>
        <p:spPr/>
        <p:txBody>
          <a:bodyPr/>
          <a:lstStyle/>
          <a:p>
            <a:fld id="{938FA958-E3A1-40AD-A4BC-498BDED59841}" type="slidenum">
              <a:rPr lang="es-CO" smtClean="0"/>
              <a:t>7</a:t>
            </a:fld>
            <a:endParaRPr lang="es-CO"/>
          </a:p>
        </p:txBody>
      </p:sp>
    </p:spTree>
    <p:extLst>
      <p:ext uri="{BB962C8B-B14F-4D97-AF65-F5344CB8AC3E}">
        <p14:creationId xmlns:p14="http://schemas.microsoft.com/office/powerpoint/2010/main" val="68185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p:cNvSpPr>
            <a:spLocks noGrp="1"/>
          </p:cNvSpPr>
          <p:nvPr>
            <p:ph type="sldNum" sz="quarter" idx="5"/>
          </p:nvPr>
        </p:nvSpPr>
        <p:spPr/>
        <p:txBody>
          <a:bodyPr/>
          <a:lstStyle/>
          <a:p>
            <a:fld id="{938FA958-E3A1-40AD-A4BC-498BDED59841}" type="slidenum">
              <a:rPr lang="es-CO" smtClean="0"/>
              <a:t>8</a:t>
            </a:fld>
            <a:endParaRPr lang="es-CO"/>
          </a:p>
        </p:txBody>
      </p:sp>
    </p:spTree>
    <p:extLst>
      <p:ext uri="{BB962C8B-B14F-4D97-AF65-F5344CB8AC3E}">
        <p14:creationId xmlns:p14="http://schemas.microsoft.com/office/powerpoint/2010/main" val="1415449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0DF58-9F42-F08A-FFA3-904C774C1B5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57A673B-CC1A-A04D-AAC9-111EB4F01CB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6A05650-6BEA-B5AD-EF5F-BE2C59431292}"/>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9C8E0F20-EFE7-8201-EF31-48F8F6968309}"/>
              </a:ext>
            </a:extLst>
          </p:cNvPr>
          <p:cNvSpPr>
            <a:spLocks noGrp="1"/>
          </p:cNvSpPr>
          <p:nvPr>
            <p:ph type="sldNum" sz="quarter" idx="5"/>
          </p:nvPr>
        </p:nvSpPr>
        <p:spPr/>
        <p:txBody>
          <a:bodyPr/>
          <a:lstStyle/>
          <a:p>
            <a:fld id="{938FA958-E3A1-40AD-A4BC-498BDED59841}" type="slidenum">
              <a:rPr lang="es-CO" smtClean="0"/>
              <a:t>9</a:t>
            </a:fld>
            <a:endParaRPr lang="es-CO"/>
          </a:p>
        </p:txBody>
      </p:sp>
    </p:spTree>
    <p:extLst>
      <p:ext uri="{BB962C8B-B14F-4D97-AF65-F5344CB8AC3E}">
        <p14:creationId xmlns:p14="http://schemas.microsoft.com/office/powerpoint/2010/main" val="4084537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E5059-83D6-DDE6-ABF3-A84B5DA9632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39EC34D-5C8B-9836-0803-E320964AA24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EAAAC24-BC34-8CAD-0EDB-84EE31407DAE}"/>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87B22742-0D5E-D320-DB28-0E6FC23282F5}"/>
              </a:ext>
            </a:extLst>
          </p:cNvPr>
          <p:cNvSpPr>
            <a:spLocks noGrp="1"/>
          </p:cNvSpPr>
          <p:nvPr>
            <p:ph type="sldNum" sz="quarter" idx="5"/>
          </p:nvPr>
        </p:nvSpPr>
        <p:spPr/>
        <p:txBody>
          <a:bodyPr/>
          <a:lstStyle/>
          <a:p>
            <a:fld id="{938FA958-E3A1-40AD-A4BC-498BDED59841}" type="slidenum">
              <a:rPr lang="es-CO" smtClean="0"/>
              <a:t>10</a:t>
            </a:fld>
            <a:endParaRPr lang="es-CO"/>
          </a:p>
        </p:txBody>
      </p:sp>
    </p:spTree>
    <p:extLst>
      <p:ext uri="{BB962C8B-B14F-4D97-AF65-F5344CB8AC3E}">
        <p14:creationId xmlns:p14="http://schemas.microsoft.com/office/powerpoint/2010/main" val="2539934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B7C2E-523F-A31B-8899-7849261A0E55}"/>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129EE97-ECC3-601A-E153-5C2982B75646}"/>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1E841CB-BB45-C12E-4021-61347F9F8B33}"/>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4B2BDDB9-DD03-4E76-DCB7-D84C0FD6D467}"/>
              </a:ext>
            </a:extLst>
          </p:cNvPr>
          <p:cNvSpPr>
            <a:spLocks noGrp="1"/>
          </p:cNvSpPr>
          <p:nvPr>
            <p:ph type="sldNum" sz="quarter" idx="5"/>
          </p:nvPr>
        </p:nvSpPr>
        <p:spPr/>
        <p:txBody>
          <a:bodyPr/>
          <a:lstStyle/>
          <a:p>
            <a:fld id="{938FA958-E3A1-40AD-A4BC-498BDED59841}" type="slidenum">
              <a:rPr lang="es-CO" smtClean="0"/>
              <a:t>11</a:t>
            </a:fld>
            <a:endParaRPr lang="es-CO"/>
          </a:p>
        </p:txBody>
      </p:sp>
    </p:spTree>
    <p:extLst>
      <p:ext uri="{BB962C8B-B14F-4D97-AF65-F5344CB8AC3E}">
        <p14:creationId xmlns:p14="http://schemas.microsoft.com/office/powerpoint/2010/main" val="3693150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A37ED-C845-FD16-4E23-FA1BBC9288C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7039B33-8139-1470-A59A-D314179F3D9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7D8F8DD-B4DF-6F6D-E185-8B732A1AE542}"/>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851A295B-941F-B50E-6F1C-F00B3D876104}"/>
              </a:ext>
            </a:extLst>
          </p:cNvPr>
          <p:cNvSpPr>
            <a:spLocks noGrp="1"/>
          </p:cNvSpPr>
          <p:nvPr>
            <p:ph type="sldNum" sz="quarter" idx="5"/>
          </p:nvPr>
        </p:nvSpPr>
        <p:spPr/>
        <p:txBody>
          <a:bodyPr/>
          <a:lstStyle/>
          <a:p>
            <a:fld id="{938FA958-E3A1-40AD-A4BC-498BDED59841}" type="slidenum">
              <a:rPr lang="es-CO" smtClean="0"/>
              <a:t>12</a:t>
            </a:fld>
            <a:endParaRPr lang="es-CO"/>
          </a:p>
        </p:txBody>
      </p:sp>
    </p:spTree>
    <p:extLst>
      <p:ext uri="{BB962C8B-B14F-4D97-AF65-F5344CB8AC3E}">
        <p14:creationId xmlns:p14="http://schemas.microsoft.com/office/powerpoint/2010/main" val="1744634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250EC3-7AD2-40EC-87A2-5DBA102F17E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D4B7FF65-0A41-42FE-8FCD-98C3724694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9B7A45C-56B0-48F5-9DA9-A6CA3D8B52E2}"/>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5" name="Marcador de pie de página 4">
            <a:extLst>
              <a:ext uri="{FF2B5EF4-FFF2-40B4-BE49-F238E27FC236}">
                <a16:creationId xmlns:a16="http://schemas.microsoft.com/office/drawing/2014/main" id="{043B74F3-3AC1-4936-8C0A-C7C3D45DFFD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D47C21F-DB93-4049-8CF6-C89E49DFDF90}"/>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766423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17E3FD-8390-4FBF-A899-8DC9BB514B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AC951B1-7F3F-406B-9333-5620DC936152}"/>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F681FB-F15B-4CEA-A143-EBE49346E9AC}"/>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5" name="Marcador de pie de página 4">
            <a:extLst>
              <a:ext uri="{FF2B5EF4-FFF2-40B4-BE49-F238E27FC236}">
                <a16:creationId xmlns:a16="http://schemas.microsoft.com/office/drawing/2014/main" id="{577068FD-286F-460F-9201-E8D1343C540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882AA1B-05F0-40A2-A7E0-CBEB55D09AF0}"/>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157796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DBCE75E-26B3-4340-822D-3329561797B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25A4431-E61E-47D3-AE67-28D6CC3397E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22BB579-4415-4780-8C91-3F39F184E2FE}"/>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5" name="Marcador de pie de página 4">
            <a:extLst>
              <a:ext uri="{FF2B5EF4-FFF2-40B4-BE49-F238E27FC236}">
                <a16:creationId xmlns:a16="http://schemas.microsoft.com/office/drawing/2014/main" id="{FF6EAFC1-E42A-4BE1-BBEF-C39C5BF007A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9F3638E-1BE5-47DC-A0F1-5364DB1F022C}"/>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59238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24787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4D54E7A-18F5-2464-CE8E-A0AF3A1D76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290"/>
            <a:ext cx="12192000" cy="6853418"/>
          </a:xfrm>
          <a:prstGeom prst="rect">
            <a:avLst/>
          </a:prstGeom>
        </p:spPr>
      </p:pic>
    </p:spTree>
    <p:extLst>
      <p:ext uri="{BB962C8B-B14F-4D97-AF65-F5344CB8AC3E}">
        <p14:creationId xmlns:p14="http://schemas.microsoft.com/office/powerpoint/2010/main" val="258481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ítulo vertical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7180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66008D-5EF3-4AC8-AC8A-A459FB3B2B3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3F9BB50-9CCF-49C2-9C4C-3A8F0D62BA0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6CD2F9-F150-4F12-A854-0B89C67F9791}"/>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5" name="Marcador de pie de página 4">
            <a:extLst>
              <a:ext uri="{FF2B5EF4-FFF2-40B4-BE49-F238E27FC236}">
                <a16:creationId xmlns:a16="http://schemas.microsoft.com/office/drawing/2014/main" id="{FE618FC9-FDB0-4E3C-9569-0F1E88BCE92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E9211E8-3018-46EB-9762-9C861E596605}"/>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436926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FAB8AA-E766-4E89-9417-1990879D7F2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9C41DF6E-C777-47E6-9E6A-9767A3D9FA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31B972B-6056-4F8C-B1D3-B01ED582261E}"/>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5" name="Marcador de pie de página 4">
            <a:extLst>
              <a:ext uri="{FF2B5EF4-FFF2-40B4-BE49-F238E27FC236}">
                <a16:creationId xmlns:a16="http://schemas.microsoft.com/office/drawing/2014/main" id="{1D16A832-4982-4AE3-83D1-860A570BB83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D0A85A0-81B7-492F-ABB6-EBBD5EBE4884}"/>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395329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C08645-45E1-47DE-8CE3-BF387D328C5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98109C6-57A8-4025-AB18-459EBADF21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73AAC4D4-1F6E-4405-AB33-35BE9A69C50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E82B7AAF-D63F-492F-841F-4C25791CFF0D}"/>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6" name="Marcador de pie de página 5">
            <a:extLst>
              <a:ext uri="{FF2B5EF4-FFF2-40B4-BE49-F238E27FC236}">
                <a16:creationId xmlns:a16="http://schemas.microsoft.com/office/drawing/2014/main" id="{7200F8F1-12C8-4EF6-80BE-2969251DAFD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364A1F5-711B-49EF-AE3D-32C4C84066A7}"/>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407485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5AB57C-51E3-489D-A550-FFAC381C29E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8119443-14E1-4ABD-9A89-F648DE403C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6602556-1C6A-42C7-AFB1-02DA616200B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B6137754-CEFF-41A0-97E3-996A6D1B5E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1EF5647-3FEF-49DC-862E-6701E5BA6AE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F656576C-82F8-45CE-BB25-91598B97DAFB}"/>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8" name="Marcador de pie de página 7">
            <a:extLst>
              <a:ext uri="{FF2B5EF4-FFF2-40B4-BE49-F238E27FC236}">
                <a16:creationId xmlns:a16="http://schemas.microsoft.com/office/drawing/2014/main" id="{4745BA8D-80DE-4005-BABF-F6DBD6AE3ECA}"/>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05AA912B-F659-4E0F-BBAF-F1B9B7539E98}"/>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310662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1FD94D-A2DA-4350-A30B-F8BEC141D63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A288111C-DA41-4AF7-A991-5E5F23B74B03}"/>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4" name="Marcador de pie de página 3">
            <a:extLst>
              <a:ext uri="{FF2B5EF4-FFF2-40B4-BE49-F238E27FC236}">
                <a16:creationId xmlns:a16="http://schemas.microsoft.com/office/drawing/2014/main" id="{11DFE74F-C153-4D28-AE0C-0B3529437104}"/>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2A2FBF1-7C63-488A-AB16-6840680A027D}"/>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508802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002D988-311A-4A9D-907D-9C151780AA05}"/>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3" name="Marcador de pie de página 2">
            <a:extLst>
              <a:ext uri="{FF2B5EF4-FFF2-40B4-BE49-F238E27FC236}">
                <a16:creationId xmlns:a16="http://schemas.microsoft.com/office/drawing/2014/main" id="{11C31EA2-5D1B-4904-A2D6-5624538B1A1B}"/>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33C5A8F-1058-4153-8303-50B2731ABABC}"/>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164118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B5AB91-7C15-4C92-A32C-81A0EB02E9E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6F6349F-749E-4418-8BAD-DFB92271FA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4AF9788B-7B9B-4C3F-ACD3-CA379E5944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42FC2C7-B5B4-4FB7-B2B0-99F2B9D8D555}"/>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6" name="Marcador de pie de página 5">
            <a:extLst>
              <a:ext uri="{FF2B5EF4-FFF2-40B4-BE49-F238E27FC236}">
                <a16:creationId xmlns:a16="http://schemas.microsoft.com/office/drawing/2014/main" id="{EBD78AAD-BDA6-4F7C-874D-4E064B726D7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314EC9B-8EA6-4F14-B2C9-75420ABAB926}"/>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811559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66F70A-CA05-40D4-9A0A-DB752542710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F18E22B7-68DA-4732-8EB4-FC693D18D6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5176EE5A-909F-4941-9B94-BF52829E23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2BB0A48-B248-4E52-A408-1801C327B7A6}"/>
              </a:ext>
            </a:extLst>
          </p:cNvPr>
          <p:cNvSpPr>
            <a:spLocks noGrp="1"/>
          </p:cNvSpPr>
          <p:nvPr>
            <p:ph type="dt" sz="half" idx="10"/>
          </p:nvPr>
        </p:nvSpPr>
        <p:spPr/>
        <p:txBody>
          <a:bodyPr/>
          <a:lstStyle/>
          <a:p>
            <a:fld id="{0D025C17-3C03-4B2F-BCAB-8777A9E31423}" type="datetimeFigureOut">
              <a:rPr lang="es-CO" smtClean="0"/>
              <a:t>18/11/2025</a:t>
            </a:fld>
            <a:endParaRPr lang="es-CO"/>
          </a:p>
        </p:txBody>
      </p:sp>
      <p:sp>
        <p:nvSpPr>
          <p:cNvPr id="6" name="Marcador de pie de página 5">
            <a:extLst>
              <a:ext uri="{FF2B5EF4-FFF2-40B4-BE49-F238E27FC236}">
                <a16:creationId xmlns:a16="http://schemas.microsoft.com/office/drawing/2014/main" id="{2E0FF836-6FC2-4E83-8DE6-143F80B10AC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7F4C927-6898-42B8-931B-4EE509426895}"/>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133417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DCB8851-DD82-45DF-BAE4-A7E9F6269A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0069986-2A29-440C-A77F-4E4FEA91B8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D05DAEF-D8F9-4134-BCDD-22BFF5F607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025C17-3C03-4B2F-BCAB-8777A9E31423}" type="datetimeFigureOut">
              <a:rPr lang="es-CO" smtClean="0"/>
              <a:t>18/11/2025</a:t>
            </a:fld>
            <a:endParaRPr lang="es-CO"/>
          </a:p>
        </p:txBody>
      </p:sp>
      <p:sp>
        <p:nvSpPr>
          <p:cNvPr id="5" name="Marcador de pie de página 4">
            <a:extLst>
              <a:ext uri="{FF2B5EF4-FFF2-40B4-BE49-F238E27FC236}">
                <a16:creationId xmlns:a16="http://schemas.microsoft.com/office/drawing/2014/main" id="{27539BCD-F518-463D-8152-5EDEC8D039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9D4B2273-151F-4AF7-A480-ED5BB21886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43C46-AE48-4750-8DF7-0A5F7126D9AB}" type="slidenum">
              <a:rPr lang="es-CO" smtClean="0"/>
              <a:t>‹Nº›</a:t>
            </a:fld>
            <a:endParaRPr lang="es-CO"/>
          </a:p>
        </p:txBody>
      </p:sp>
    </p:spTree>
    <p:extLst>
      <p:ext uri="{BB962C8B-B14F-4D97-AF65-F5344CB8AC3E}">
        <p14:creationId xmlns:p14="http://schemas.microsoft.com/office/powerpoint/2010/main" val="11642840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1"/>
            </a:gs>
            <a:gs pos="10000">
              <a:schemeClr val="bg1"/>
            </a:gs>
            <a:gs pos="100000">
              <a:schemeClr val="bg1"/>
            </a:gs>
          </a:gsLst>
          <a:lin ang="54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641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cademia.actualicese.com/" TargetMode="External"/><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10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42.xml"/><Relationship Id="rId2" Type="http://schemas.openxmlformats.org/officeDocument/2006/relationships/diagramData" Target="../diagrams/data42.xml"/><Relationship Id="rId1" Type="http://schemas.openxmlformats.org/officeDocument/2006/relationships/slideLayout" Target="../slideLayouts/slideLayout2.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academia.actualicese.com/"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5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94.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9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266FB"/>
        </a:solid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A9C16CB-F121-4793-AC63-AD225796F6D7}"/>
              </a:ext>
            </a:extLst>
          </p:cNvPr>
          <p:cNvSpPr/>
          <p:nvPr/>
        </p:nvSpPr>
        <p:spPr>
          <a:xfrm>
            <a:off x="0" y="0"/>
            <a:ext cx="7886700" cy="6858000"/>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635461BB-371B-4245-AB48-79F3098E1A15}"/>
              </a:ext>
            </a:extLst>
          </p:cNvPr>
          <p:cNvSpPr/>
          <p:nvPr/>
        </p:nvSpPr>
        <p:spPr>
          <a:xfrm>
            <a:off x="7886700" y="-5090"/>
            <a:ext cx="4305300" cy="6858000"/>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B500D731-1658-416F-B843-0BCAB32434FD}"/>
              </a:ext>
            </a:extLst>
          </p:cNvPr>
          <p:cNvSpPr txBox="1"/>
          <p:nvPr/>
        </p:nvSpPr>
        <p:spPr>
          <a:xfrm>
            <a:off x="999688" y="4138638"/>
            <a:ext cx="5696387" cy="2351478"/>
          </a:xfrm>
          <a:prstGeom prst="rect">
            <a:avLst/>
          </a:prstGeom>
          <a:noFill/>
        </p:spPr>
        <p:txBody>
          <a:bodyPr wrap="square" rtlCol="0">
            <a:spAutoFit/>
          </a:bodyPr>
          <a:lstStyle/>
          <a:p>
            <a:pPr>
              <a:lnSpc>
                <a:spcPct val="150000"/>
              </a:lnSpc>
            </a:pPr>
            <a:r>
              <a:rPr lang="es-CO" sz="2000" dirty="0">
                <a:solidFill>
                  <a:srgbClr val="5266FB"/>
                </a:solidFill>
                <a:latin typeface="Open Sans ExtraBold" pitchFamily="2" charset="0"/>
                <a:ea typeface="Open Sans ExtraBold" pitchFamily="2" charset="0"/>
                <a:cs typeface="Open Sans ExtraBold" pitchFamily="2" charset="0"/>
              </a:rPr>
              <a:t>Tema: P</a:t>
            </a:r>
            <a:r>
              <a:rPr lang="es-MX" sz="2000" dirty="0" err="1">
                <a:latin typeface="Open Sans ExtraBold" pitchFamily="2" charset="0"/>
                <a:ea typeface="Open Sans ExtraBold" pitchFamily="2" charset="0"/>
                <a:cs typeface="Open Sans ExtraBold" pitchFamily="2" charset="0"/>
              </a:rPr>
              <a:t>laneación</a:t>
            </a:r>
            <a:r>
              <a:rPr lang="es-MX" sz="2000" dirty="0">
                <a:latin typeface="Open Sans ExtraBold" pitchFamily="2" charset="0"/>
                <a:ea typeface="Open Sans ExtraBold" pitchFamily="2" charset="0"/>
                <a:cs typeface="Open Sans ExtraBold" pitchFamily="2" charset="0"/>
              </a:rPr>
              <a:t> de auditoría y control interno para el 2026</a:t>
            </a:r>
          </a:p>
          <a:p>
            <a:pPr>
              <a:lnSpc>
                <a:spcPct val="150000"/>
              </a:lnSpc>
            </a:pPr>
            <a:r>
              <a:rPr lang="es-CO" sz="2000" dirty="0">
                <a:solidFill>
                  <a:srgbClr val="5266FB"/>
                </a:solidFill>
                <a:latin typeface="Open Sans ExtraBold" pitchFamily="2" charset="0"/>
                <a:ea typeface="Open Sans ExtraBold" pitchFamily="2" charset="0"/>
                <a:cs typeface="Open Sans ExtraBold" pitchFamily="2" charset="0"/>
              </a:rPr>
              <a:t>Conferencista: </a:t>
            </a:r>
            <a:r>
              <a:rPr lang="es-CO" sz="2000" b="0" i="0" dirty="0">
                <a:effectLst/>
                <a:latin typeface="Open Sans ExtraBold" pitchFamily="2" charset="0"/>
                <a:ea typeface="Open Sans ExtraBold" pitchFamily="2" charset="0"/>
                <a:cs typeface="Open Sans ExtraBold" pitchFamily="2" charset="0"/>
              </a:rPr>
              <a:t>Miguel Acero.</a:t>
            </a:r>
          </a:p>
          <a:p>
            <a:pPr algn="l">
              <a:lnSpc>
                <a:spcPct val="150000"/>
              </a:lnSpc>
            </a:pPr>
            <a:r>
              <a:rPr lang="es-CO" sz="2000" dirty="0">
                <a:solidFill>
                  <a:srgbClr val="5266FB"/>
                </a:solidFill>
                <a:latin typeface="Open Sans ExtraBold" pitchFamily="2" charset="0"/>
                <a:ea typeface="Open Sans ExtraBold" pitchFamily="2" charset="0"/>
                <a:cs typeface="Open Sans ExtraBold" pitchFamily="2" charset="0"/>
              </a:rPr>
              <a:t>Fecha de Elaboración: Noviembre 22 de 2025</a:t>
            </a:r>
            <a:endParaRPr lang="es-CO" sz="2000" dirty="0">
              <a:latin typeface="Open Sans ExtraBold" pitchFamily="2" charset="0"/>
              <a:ea typeface="Open Sans ExtraBold" pitchFamily="2" charset="0"/>
              <a:cs typeface="Open Sans ExtraBold" pitchFamily="2" charset="0"/>
            </a:endParaRPr>
          </a:p>
        </p:txBody>
      </p:sp>
      <p:sp>
        <p:nvSpPr>
          <p:cNvPr id="17" name="Rectángulo 16">
            <a:extLst>
              <a:ext uri="{FF2B5EF4-FFF2-40B4-BE49-F238E27FC236}">
                <a16:creationId xmlns:a16="http://schemas.microsoft.com/office/drawing/2014/main" id="{5FDE565F-F2EF-4149-B20D-3287F8A50AD6}"/>
              </a:ext>
            </a:extLst>
          </p:cNvPr>
          <p:cNvSpPr/>
          <p:nvPr/>
        </p:nvSpPr>
        <p:spPr>
          <a:xfrm>
            <a:off x="999688" y="3507405"/>
            <a:ext cx="762437" cy="45719"/>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23" name="Rectángulo 22">
            <a:extLst>
              <a:ext uri="{FF2B5EF4-FFF2-40B4-BE49-F238E27FC236}">
                <a16:creationId xmlns:a16="http://schemas.microsoft.com/office/drawing/2014/main" id="{44A31A70-CA54-409F-AFCF-98C3BF8AFEA6}"/>
              </a:ext>
            </a:extLst>
          </p:cNvPr>
          <p:cNvSpPr/>
          <p:nvPr/>
        </p:nvSpPr>
        <p:spPr>
          <a:xfrm>
            <a:off x="-1" y="0"/>
            <a:ext cx="7886700" cy="1877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6" name="Imagen 25">
            <a:extLst>
              <a:ext uri="{FF2B5EF4-FFF2-40B4-BE49-F238E27FC236}">
                <a16:creationId xmlns:a16="http://schemas.microsoft.com/office/drawing/2014/main" id="{8151D32D-D7BA-4DCE-98BD-453AE1EDA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2324" y="942660"/>
            <a:ext cx="2154052" cy="4962501"/>
          </a:xfrm>
          <a:prstGeom prst="rect">
            <a:avLst/>
          </a:prstGeom>
        </p:spPr>
      </p:pic>
      <p:sp>
        <p:nvSpPr>
          <p:cNvPr id="3" name="AutoShape 2" descr="Vista previa de imagen">
            <a:extLst>
              <a:ext uri="{FF2B5EF4-FFF2-40B4-BE49-F238E27FC236}">
                <a16:creationId xmlns:a16="http://schemas.microsoft.com/office/drawing/2014/main" id="{48688F5E-A2AB-56B1-D3D6-AA7BC4536D7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Imagen 4" descr="Interfaz de usuario gráfica, Aplicación&#10;&#10;El contenido generado por IA puede ser incorrecto.">
            <a:hlinkClick r:id="rId3"/>
            <a:extLst>
              <a:ext uri="{FF2B5EF4-FFF2-40B4-BE49-F238E27FC236}">
                <a16:creationId xmlns:a16="http://schemas.microsoft.com/office/drawing/2014/main" id="{8FE2D71A-CBD5-C17E-3DAD-288EE2767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701" y="362642"/>
            <a:ext cx="3023255" cy="928572"/>
          </a:xfrm>
          <a:prstGeom prst="rect">
            <a:avLst/>
          </a:prstGeom>
        </p:spPr>
      </p:pic>
    </p:spTree>
    <p:extLst>
      <p:ext uri="{BB962C8B-B14F-4D97-AF65-F5344CB8AC3E}">
        <p14:creationId xmlns:p14="http://schemas.microsoft.com/office/powerpoint/2010/main" val="2458009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1DFE08-5AC7-56A4-9919-2C6328D2A776}"/>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F480613-DC9F-8ED3-7531-B3690D9A2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FFD2434-A1A5-B728-340B-E2C414D59C51}"/>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865B66A0-DC6E-3460-E5A0-2D2FF84C1497}"/>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724CAC20-C8F4-690E-954B-86E574531D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F8B0BA5C-007E-C49C-3F85-264E25C5B12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a:bodyPr>
          <a:lstStyle/>
          <a:p>
            <a:pPr marL="0" indent="0">
              <a:spcBef>
                <a:spcPts val="2500"/>
              </a:spcBef>
              <a:buNone/>
            </a:pPr>
            <a:r>
              <a:rPr lang="es-MX" sz="3200" dirty="0"/>
              <a:t>• </a:t>
            </a:r>
            <a:r>
              <a:rPr lang="es-MX" sz="3200" b="1" dirty="0"/>
              <a:t>Código de Ética del IESBA: </a:t>
            </a:r>
            <a:r>
              <a:rPr lang="es-MX" sz="3200" dirty="0"/>
              <a:t>Obligatorio para contadores públicos en Colombia.</a:t>
            </a:r>
          </a:p>
          <a:p>
            <a:pPr marL="0" indent="0">
              <a:spcBef>
                <a:spcPts val="2500"/>
              </a:spcBef>
              <a:buNone/>
            </a:pPr>
            <a:r>
              <a:rPr lang="es-MX" sz="3200" dirty="0"/>
              <a:t>• </a:t>
            </a:r>
            <a:r>
              <a:rPr lang="es-MX" sz="3200" b="1" dirty="0"/>
              <a:t>Código de Ética Ley 43/90: </a:t>
            </a:r>
            <a:r>
              <a:rPr lang="es-MX" sz="3200" dirty="0"/>
              <a:t>Obligatorio para contadores públicos en Colombia.</a:t>
            </a:r>
          </a:p>
        </p:txBody>
      </p:sp>
    </p:spTree>
    <p:extLst>
      <p:ext uri="{BB962C8B-B14F-4D97-AF65-F5344CB8AC3E}">
        <p14:creationId xmlns:p14="http://schemas.microsoft.com/office/powerpoint/2010/main" val="1688540845"/>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40302C-4356-F468-4C46-1BD139B1F1F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01E4E07-8574-717B-87A1-61C6BA81397F}"/>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ISSA 5000 en Colombia</a:t>
            </a:r>
          </a:p>
        </p:txBody>
      </p:sp>
      <p:graphicFrame>
        <p:nvGraphicFramePr>
          <p:cNvPr id="5" name="Marcador de contenido 2">
            <a:extLst>
              <a:ext uri="{FF2B5EF4-FFF2-40B4-BE49-F238E27FC236}">
                <a16:creationId xmlns:a16="http://schemas.microsoft.com/office/drawing/2014/main" id="{6883B606-0E64-66EA-883A-D4FCD6BF4A10}"/>
              </a:ext>
            </a:extLst>
          </p:cNvPr>
          <p:cNvGraphicFramePr>
            <a:graphicFrameLocks noGrp="1"/>
          </p:cNvGraphicFramePr>
          <p:nvPr>
            <p:ph idx="1"/>
            <p:extLst>
              <p:ext uri="{D42A27DB-BD31-4B8C-83A1-F6EECF244321}">
                <p14:modId xmlns:p14="http://schemas.microsoft.com/office/powerpoint/2010/main" val="66734125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294853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F9655E-CD11-487A-606E-126A1E0FFA7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A650EC3-0BB6-816B-C2E7-5E8F247EDB67}"/>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ISSA 5000 en Colombia</a:t>
            </a:r>
          </a:p>
        </p:txBody>
      </p:sp>
      <p:graphicFrame>
        <p:nvGraphicFramePr>
          <p:cNvPr id="5" name="Marcador de contenido 2">
            <a:extLst>
              <a:ext uri="{FF2B5EF4-FFF2-40B4-BE49-F238E27FC236}">
                <a16:creationId xmlns:a16="http://schemas.microsoft.com/office/drawing/2014/main" id="{A0989D38-0EB2-099B-F86E-D9064BC641B5}"/>
              </a:ext>
            </a:extLst>
          </p:cNvPr>
          <p:cNvGraphicFramePr>
            <a:graphicFrameLocks noGrp="1"/>
          </p:cNvGraphicFramePr>
          <p:nvPr>
            <p:ph idx="1"/>
            <p:extLst>
              <p:ext uri="{D42A27DB-BD31-4B8C-83A1-F6EECF244321}">
                <p14:modId xmlns:p14="http://schemas.microsoft.com/office/powerpoint/2010/main" val="64444486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46710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E29BA86-84D0-B402-6AEB-FE0EB075E9E3}"/>
              </a:ext>
            </a:extLst>
          </p:cNvPr>
          <p:cNvSpPr>
            <a:spLocks noGrp="1"/>
          </p:cNvSpPr>
          <p:nvPr>
            <p:ph type="title"/>
          </p:nvPr>
        </p:nvSpPr>
        <p:spPr>
          <a:xfrm>
            <a:off x="5297762" y="329184"/>
            <a:ext cx="6251110" cy="1783080"/>
          </a:xfrm>
        </p:spPr>
        <p:txBody>
          <a:bodyPr anchor="b">
            <a:normAutofit/>
          </a:bodyPr>
          <a:lstStyle/>
          <a:p>
            <a:r>
              <a:rPr lang="es-MX" sz="5400"/>
              <a:t>Conclusión</a:t>
            </a:r>
            <a:endParaRPr lang="es-CO" sz="5400"/>
          </a:p>
        </p:txBody>
      </p:sp>
      <p:pic>
        <p:nvPicPr>
          <p:cNvPr id="5" name="Picture 4">
            <a:extLst>
              <a:ext uri="{FF2B5EF4-FFF2-40B4-BE49-F238E27FC236}">
                <a16:creationId xmlns:a16="http://schemas.microsoft.com/office/drawing/2014/main" id="{A1BD9D15-647F-B0DD-9A44-DF2FF991CD46}"/>
              </a:ext>
            </a:extLst>
          </p:cNvPr>
          <p:cNvPicPr>
            <a:picLocks noChangeAspect="1"/>
          </p:cNvPicPr>
          <p:nvPr/>
        </p:nvPicPr>
        <p:blipFill>
          <a:blip r:embed="rId2"/>
          <a:srcRect l="13431" r="483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0AD45EB1-7495-B065-0C40-558FBE28E7E3}"/>
              </a:ext>
            </a:extLst>
          </p:cNvPr>
          <p:cNvSpPr>
            <a:spLocks noGrp="1"/>
          </p:cNvSpPr>
          <p:nvPr>
            <p:ph idx="1"/>
          </p:nvPr>
        </p:nvSpPr>
        <p:spPr>
          <a:xfrm>
            <a:off x="5297762" y="2706624"/>
            <a:ext cx="6251110" cy="3483864"/>
          </a:xfrm>
        </p:spPr>
        <p:txBody>
          <a:bodyPr>
            <a:normAutofit/>
          </a:bodyPr>
          <a:lstStyle/>
          <a:p>
            <a:r>
              <a:rPr lang="es-MX" sz="2000"/>
              <a:t>En Colombia, estos tres temas muestran una alineación progresiva con estándares internacionales:</a:t>
            </a:r>
          </a:p>
          <a:p>
            <a:pPr lvl="1">
              <a:buFont typeface="Wingdings" panose="05000000000000000000" pitchFamily="2" charset="2"/>
              <a:buChar char="ü"/>
            </a:pPr>
            <a:r>
              <a:rPr lang="es-MX" sz="2000"/>
              <a:t>Informes ESG → transparencia corporativa.</a:t>
            </a:r>
          </a:p>
          <a:p>
            <a:pPr lvl="1">
              <a:buFont typeface="Wingdings" panose="05000000000000000000" pitchFamily="2" charset="2"/>
              <a:buChar char="ü"/>
            </a:pPr>
            <a:r>
              <a:rPr lang="es-MX" sz="2000"/>
              <a:t>Taxonomía verde → clasificación de actividades sostenibles.</a:t>
            </a:r>
          </a:p>
          <a:p>
            <a:pPr lvl="1">
              <a:buFont typeface="Wingdings" panose="05000000000000000000" pitchFamily="2" charset="2"/>
              <a:buChar char="ü"/>
            </a:pPr>
            <a:r>
              <a:rPr lang="es-MX" sz="2000"/>
              <a:t>ISSA 5000 → aseguramiento técnico y ético de la información de sostenibilidad.</a:t>
            </a:r>
          </a:p>
          <a:p>
            <a:r>
              <a:rPr lang="es-MX" sz="2000"/>
              <a:t>El mensaje estratégico es que el contador público colombiano se convierte en garante de la calidad y credibilidad de la información ESG, fortaleciendo la confianza de inversionistas, reguladores y sociedad.</a:t>
            </a:r>
            <a:endParaRPr lang="es-CO" sz="2000"/>
          </a:p>
        </p:txBody>
      </p:sp>
    </p:spTree>
    <p:extLst>
      <p:ext uri="{BB962C8B-B14F-4D97-AF65-F5344CB8AC3E}">
        <p14:creationId xmlns:p14="http://schemas.microsoft.com/office/powerpoint/2010/main" val="284576595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E03D2EB-63E1-6DE3-5069-CD8A32A439C2}"/>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413B070A-6512-C21F-1588-8E94631F2F87}"/>
              </a:ext>
            </a:extLst>
          </p:cNvPr>
          <p:cNvSpPr>
            <a:spLocks noGrp="1"/>
          </p:cNvSpPr>
          <p:nvPr>
            <p:ph type="title"/>
          </p:nvPr>
        </p:nvSpPr>
        <p:spPr>
          <a:xfrm>
            <a:off x="586478" y="1683756"/>
            <a:ext cx="3115265" cy="2396359"/>
          </a:xfrm>
        </p:spPr>
        <p:txBody>
          <a:bodyPr anchor="b">
            <a:normAutofit/>
          </a:bodyPr>
          <a:lstStyle/>
          <a:p>
            <a:pPr algn="r"/>
            <a:r>
              <a:rPr lang="es-MX" sz="3100">
                <a:solidFill>
                  <a:srgbClr val="FFFFFF"/>
                </a:solidFill>
              </a:rPr>
              <a:t>4. Recomendaciones hacia 2026:</a:t>
            </a:r>
          </a:p>
        </p:txBody>
      </p:sp>
      <p:graphicFrame>
        <p:nvGraphicFramePr>
          <p:cNvPr id="6" name="Marcador de contenido 3">
            <a:extLst>
              <a:ext uri="{FF2B5EF4-FFF2-40B4-BE49-F238E27FC236}">
                <a16:creationId xmlns:a16="http://schemas.microsoft.com/office/drawing/2014/main" id="{33F01533-423C-5E27-3FC7-0E7A46A507DD}"/>
              </a:ext>
            </a:extLst>
          </p:cNvPr>
          <p:cNvGraphicFramePr>
            <a:graphicFrameLocks noGrp="1"/>
          </p:cNvGraphicFramePr>
          <p:nvPr>
            <p:ph idx="1"/>
            <p:extLst>
              <p:ext uri="{D42A27DB-BD31-4B8C-83A1-F6EECF244321}">
                <p14:modId xmlns:p14="http://schemas.microsoft.com/office/powerpoint/2010/main" val="121151572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00047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CA24E1-94EC-D9E1-B9A8-9C317A8D5B6E}"/>
            </a:ext>
          </a:extLst>
        </p:cNvPr>
        <p:cNvGrpSpPr/>
        <p:nvPr/>
      </p:nvGrpSpPr>
      <p:grpSpPr>
        <a:xfrm>
          <a:off x="0" y="0"/>
          <a:ext cx="0" cy="0"/>
          <a:chOff x="0" y="0"/>
          <a:chExt cx="0" cy="0"/>
        </a:xfrm>
      </p:grpSpPr>
      <p:sp useBgFill="1">
        <p:nvSpPr>
          <p:cNvPr id="22"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014CC8CE-F7F8-F4A9-0CEE-37E0CCAC2051}"/>
              </a:ext>
            </a:extLst>
          </p:cNvPr>
          <p:cNvSpPr>
            <a:spLocks noGrp="1"/>
          </p:cNvSpPr>
          <p:nvPr>
            <p:ph type="title"/>
          </p:nvPr>
        </p:nvSpPr>
        <p:spPr>
          <a:xfrm>
            <a:off x="586478" y="1683756"/>
            <a:ext cx="3115265" cy="2396359"/>
          </a:xfrm>
        </p:spPr>
        <p:txBody>
          <a:bodyPr anchor="b">
            <a:normAutofit/>
          </a:bodyPr>
          <a:lstStyle/>
          <a:p>
            <a:pPr algn="r"/>
            <a:r>
              <a:rPr lang="es-MX" sz="3100">
                <a:solidFill>
                  <a:srgbClr val="FFFFFF"/>
                </a:solidFill>
              </a:rPr>
              <a:t>4. Recomendaciones hacia 2026:</a:t>
            </a:r>
          </a:p>
        </p:txBody>
      </p:sp>
      <p:graphicFrame>
        <p:nvGraphicFramePr>
          <p:cNvPr id="28" name="Marcador de contenido 3">
            <a:extLst>
              <a:ext uri="{FF2B5EF4-FFF2-40B4-BE49-F238E27FC236}">
                <a16:creationId xmlns:a16="http://schemas.microsoft.com/office/drawing/2014/main" id="{3B6C380B-CACB-CCF5-B751-ACA92F6AA9AE}"/>
              </a:ext>
            </a:extLst>
          </p:cNvPr>
          <p:cNvGraphicFramePr>
            <a:graphicFrameLocks noGrp="1"/>
          </p:cNvGraphicFramePr>
          <p:nvPr>
            <p:ph idx="1"/>
            <p:extLst>
              <p:ext uri="{D42A27DB-BD31-4B8C-83A1-F6EECF244321}">
                <p14:modId xmlns:p14="http://schemas.microsoft.com/office/powerpoint/2010/main" val="80731072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35010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773F5F-5713-D77C-DC86-2BD916AF187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501AC3B0-01D4-11F9-E028-9178C5E24BFA}"/>
              </a:ext>
            </a:extLst>
          </p:cNvPr>
          <p:cNvSpPr>
            <a:spLocks noGrp="1"/>
          </p:cNvSpPr>
          <p:nvPr>
            <p:ph type="title"/>
          </p:nvPr>
        </p:nvSpPr>
        <p:spPr>
          <a:xfrm>
            <a:off x="586478" y="1683756"/>
            <a:ext cx="3115265" cy="2396359"/>
          </a:xfrm>
        </p:spPr>
        <p:txBody>
          <a:bodyPr anchor="b">
            <a:normAutofit/>
          </a:bodyPr>
          <a:lstStyle/>
          <a:p>
            <a:pPr algn="r"/>
            <a:r>
              <a:rPr lang="es-MX" sz="3100">
                <a:solidFill>
                  <a:srgbClr val="FFFFFF"/>
                </a:solidFill>
              </a:rPr>
              <a:t>4. Recomendaciones hacia 2026:</a:t>
            </a:r>
          </a:p>
        </p:txBody>
      </p:sp>
      <p:graphicFrame>
        <p:nvGraphicFramePr>
          <p:cNvPr id="6" name="Marcador de contenido 3">
            <a:extLst>
              <a:ext uri="{FF2B5EF4-FFF2-40B4-BE49-F238E27FC236}">
                <a16:creationId xmlns:a16="http://schemas.microsoft.com/office/drawing/2014/main" id="{249FD5B7-0260-A7F3-9DA5-8CFF7C3FCD5C}"/>
              </a:ext>
            </a:extLst>
          </p:cNvPr>
          <p:cNvGraphicFramePr>
            <a:graphicFrameLocks noGrp="1"/>
          </p:cNvGraphicFramePr>
          <p:nvPr>
            <p:ph idx="1"/>
            <p:extLst>
              <p:ext uri="{D42A27DB-BD31-4B8C-83A1-F6EECF244321}">
                <p14:modId xmlns:p14="http://schemas.microsoft.com/office/powerpoint/2010/main" val="296667825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087288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DF43D0-7C69-D364-470F-5EEBA4AFB7C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947A60BC-FE0E-0790-D110-844411D27504}"/>
              </a:ext>
            </a:extLst>
          </p:cNvPr>
          <p:cNvSpPr>
            <a:spLocks noGrp="1"/>
          </p:cNvSpPr>
          <p:nvPr>
            <p:ph type="title"/>
          </p:nvPr>
        </p:nvSpPr>
        <p:spPr>
          <a:xfrm>
            <a:off x="466722" y="586855"/>
            <a:ext cx="3201366" cy="3387497"/>
          </a:xfrm>
        </p:spPr>
        <p:txBody>
          <a:bodyPr anchor="b">
            <a:normAutofit/>
          </a:bodyPr>
          <a:lstStyle/>
          <a:p>
            <a:pPr algn="r"/>
            <a:r>
              <a:rPr lang="es-MX" sz="4000" b="1">
                <a:solidFill>
                  <a:srgbClr val="FFFFFF"/>
                </a:solidFill>
              </a:rPr>
              <a:t>Frase de cierre</a:t>
            </a:r>
          </a:p>
        </p:txBody>
      </p:sp>
      <p:sp>
        <p:nvSpPr>
          <p:cNvPr id="4" name="Marcador de contenido 3">
            <a:extLst>
              <a:ext uri="{FF2B5EF4-FFF2-40B4-BE49-F238E27FC236}">
                <a16:creationId xmlns:a16="http://schemas.microsoft.com/office/drawing/2014/main" id="{42457132-03ED-6F77-1FF8-21CB60209E92}"/>
              </a:ext>
            </a:extLst>
          </p:cNvPr>
          <p:cNvSpPr>
            <a:spLocks noGrp="1"/>
          </p:cNvSpPr>
          <p:nvPr>
            <p:ph idx="1"/>
          </p:nvPr>
        </p:nvSpPr>
        <p:spPr>
          <a:xfrm>
            <a:off x="4810259" y="649480"/>
            <a:ext cx="6555347" cy="5546047"/>
          </a:xfrm>
        </p:spPr>
        <p:txBody>
          <a:bodyPr anchor="ctr">
            <a:normAutofit/>
          </a:bodyPr>
          <a:lstStyle/>
          <a:p>
            <a:pPr marL="0" indent="0" algn="ctr">
              <a:buNone/>
            </a:pPr>
            <a:r>
              <a:rPr lang="es-MX" dirty="0"/>
              <a:t>"La auditoría del futuro no será solo financiera, sino integrada: calidad, sostenibilidad y cumplimiento. Nuestro compromiso es liderar este cambio con ética, rigor técnico y visión gremial, para que la contaduría pública en Colombia siga siendo un pilar de credibilidad y desarrollo."</a:t>
            </a:r>
          </a:p>
        </p:txBody>
      </p:sp>
    </p:spTree>
    <p:extLst>
      <p:ext uri="{BB962C8B-B14F-4D97-AF65-F5344CB8AC3E}">
        <p14:creationId xmlns:p14="http://schemas.microsoft.com/office/powerpoint/2010/main" val="397626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694843A-C237-336A-FCBD-C488F2A73E2E}"/>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807E64C-E417-4790-3CD7-EA14E7B1C6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8FDC134-B933-20AA-D9A8-914D5A097F30}"/>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F35FB3C6-B1EC-33DF-43CA-FCD899ED46D0}"/>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AB965521-48EA-6001-F12F-0938922A48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AE2F2056-E1FB-88CC-6DB2-9AB1B9BDDF7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a:bodyPr>
          <a:lstStyle/>
          <a:p>
            <a:pPr marL="0" indent="0">
              <a:spcBef>
                <a:spcPts val="2500"/>
              </a:spcBef>
              <a:buNone/>
            </a:pPr>
            <a:r>
              <a:rPr lang="es-MX" dirty="0"/>
              <a:t>• Profesional habilitado: Solo el contador público titulado e inscrito ante la Junta Central de Contadores puede ejercer auditoría financiera y dar fe pública.</a:t>
            </a:r>
          </a:p>
          <a:p>
            <a:pPr marL="0" indent="0">
              <a:spcBef>
                <a:spcPts val="2500"/>
              </a:spcBef>
              <a:buNone/>
            </a:pPr>
            <a:r>
              <a:rPr lang="es-MX" dirty="0"/>
              <a:t>CTCP 2025-0119: Marco Legal de Auditoría Financiera</a:t>
            </a:r>
          </a:p>
        </p:txBody>
      </p:sp>
    </p:spTree>
    <p:extLst>
      <p:ext uri="{BB962C8B-B14F-4D97-AF65-F5344CB8AC3E}">
        <p14:creationId xmlns:p14="http://schemas.microsoft.com/office/powerpoint/2010/main" val="24743975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5106436-4D78-E6E6-CB03-3726350E5D0D}"/>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CD93A12D-2454-BFCD-3F67-237865CDD6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9240E10-6612-D4F3-76BB-54852E4EB305}"/>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EC99F917-DDB6-4CCA-C02C-13C14BED4015}"/>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7560EE5A-0B5F-AD8D-DF35-7CCF79AC1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CF1E83BC-76A7-A8D8-58F8-9BB240F29A0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fontScale="85000" lnSpcReduction="20000"/>
          </a:bodyPr>
          <a:lstStyle/>
          <a:p>
            <a:pPr marL="0" indent="0">
              <a:spcBef>
                <a:spcPts val="2500"/>
              </a:spcBef>
              <a:buNone/>
            </a:pPr>
            <a:r>
              <a:rPr lang="es-MX" dirty="0"/>
              <a:t>• CTCP 2025-0119: Marco Legal de Auditoría Financiera 08/04/2025</a:t>
            </a:r>
          </a:p>
          <a:p>
            <a:pPr marL="0" indent="0">
              <a:spcBef>
                <a:spcPts val="2500"/>
              </a:spcBef>
              <a:buNone/>
            </a:pPr>
            <a:r>
              <a:rPr lang="es-MX" dirty="0"/>
              <a:t>“La auditoría financiera en Colombia está regulada por el Decreto Único Reglamentario 2420 de 2015 y las Normas Internacionales de Auditoría (</a:t>
            </a:r>
            <a:r>
              <a:rPr lang="es-MX" dirty="0" err="1"/>
              <a:t>NIAs</a:t>
            </a:r>
            <a:r>
              <a:rPr lang="es-MX" dirty="0"/>
              <a:t>) incorporadas a dicho decreto mediante el Anexo Técnico 4-2019. El contador público, titulado e inscrito, está legalmente facultado para dar fe pública de hechos propios de su profesión, según el artículo 1° de la Ley 43 de 1990.”</a:t>
            </a:r>
          </a:p>
        </p:txBody>
      </p:sp>
    </p:spTree>
    <p:extLst>
      <p:ext uri="{BB962C8B-B14F-4D97-AF65-F5344CB8AC3E}">
        <p14:creationId xmlns:p14="http://schemas.microsoft.com/office/powerpoint/2010/main" val="373510728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ítulo 4">
            <a:extLst>
              <a:ext uri="{FF2B5EF4-FFF2-40B4-BE49-F238E27FC236}">
                <a16:creationId xmlns:a16="http://schemas.microsoft.com/office/drawing/2014/main" id="{95018A0D-2ABF-3BEF-73D1-0184654E4E1F}"/>
              </a:ext>
            </a:extLst>
          </p:cNvPr>
          <p:cNvSpPr>
            <a:spLocks noGrp="1"/>
          </p:cNvSpPr>
          <p:nvPr>
            <p:ph type="title"/>
          </p:nvPr>
        </p:nvSpPr>
        <p:spPr>
          <a:xfrm>
            <a:off x="5297762" y="329184"/>
            <a:ext cx="6251110" cy="1783080"/>
          </a:xfrm>
        </p:spPr>
        <p:txBody>
          <a:bodyPr anchor="b">
            <a:normAutofit/>
          </a:bodyPr>
          <a:lstStyle/>
          <a:p>
            <a:r>
              <a:rPr lang="es-MX" sz="5400"/>
              <a:t>Marco normativo internacional (2025)</a:t>
            </a:r>
            <a:endParaRPr lang="es-CO" sz="5400"/>
          </a:p>
        </p:txBody>
      </p:sp>
      <p:pic>
        <p:nvPicPr>
          <p:cNvPr id="8" name="Picture 7" descr="Lupa resalta un rendimiento económico decreciente">
            <a:extLst>
              <a:ext uri="{FF2B5EF4-FFF2-40B4-BE49-F238E27FC236}">
                <a16:creationId xmlns:a16="http://schemas.microsoft.com/office/drawing/2014/main" id="{8A5717C4-7B6A-FC11-33E6-181B05BBB70A}"/>
              </a:ext>
            </a:extLst>
          </p:cNvPr>
          <p:cNvPicPr>
            <a:picLocks noChangeAspect="1"/>
          </p:cNvPicPr>
          <p:nvPr/>
        </p:nvPicPr>
        <p:blipFill>
          <a:blip r:embed="rId2"/>
          <a:srcRect l="20774" r="33894"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4"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Marcador de contenido 5">
            <a:extLst>
              <a:ext uri="{FF2B5EF4-FFF2-40B4-BE49-F238E27FC236}">
                <a16:creationId xmlns:a16="http://schemas.microsoft.com/office/drawing/2014/main" id="{2F19B3DE-01B5-D5FB-4A07-E65DF41436FD}"/>
              </a:ext>
            </a:extLst>
          </p:cNvPr>
          <p:cNvSpPr>
            <a:spLocks noGrp="1"/>
          </p:cNvSpPr>
          <p:nvPr>
            <p:ph idx="1"/>
          </p:nvPr>
        </p:nvSpPr>
        <p:spPr>
          <a:xfrm>
            <a:off x="5297762" y="2706624"/>
            <a:ext cx="6251110" cy="3483864"/>
          </a:xfrm>
        </p:spPr>
        <p:txBody>
          <a:bodyPr>
            <a:normAutofit/>
          </a:bodyPr>
          <a:lstStyle/>
          <a:p>
            <a:pPr marL="0" indent="0">
              <a:buNone/>
            </a:pPr>
            <a:r>
              <a:rPr lang="es-MX" sz="2200" b="1"/>
              <a:t>IAASB Handbook 2025:</a:t>
            </a:r>
          </a:p>
          <a:p>
            <a:pPr>
              <a:buFont typeface="Wingdings" panose="05000000000000000000" pitchFamily="2" charset="2"/>
              <a:buChar char="Ø"/>
            </a:pPr>
            <a:r>
              <a:rPr lang="es-MX" sz="2200"/>
              <a:t> Incluye revisiones a ISA 240 (Fraude) y ISA 570 (Negocio en marcha).</a:t>
            </a:r>
          </a:p>
          <a:p>
            <a:pPr>
              <a:buFont typeface="Wingdings" panose="05000000000000000000" pitchFamily="2" charset="2"/>
              <a:buChar char="Ø"/>
            </a:pPr>
            <a:r>
              <a:rPr lang="es-MX" sz="2200"/>
              <a:t> Introduce el International Standard on Sustainability Assurance 5000, ampliando el alcance hacia auditorías de sostenibilidad.</a:t>
            </a:r>
          </a:p>
          <a:p>
            <a:pPr>
              <a:buFont typeface="Wingdings" panose="05000000000000000000" pitchFamily="2" charset="2"/>
              <a:buChar char="Ø"/>
            </a:pPr>
            <a:r>
              <a:rPr lang="es-MX" sz="2200"/>
              <a:t> Refuerza la definición de “entidad cotizada” alineada con el Código de Ética del IESBA.</a:t>
            </a:r>
          </a:p>
        </p:txBody>
      </p:sp>
    </p:spTree>
    <p:extLst>
      <p:ext uri="{BB962C8B-B14F-4D97-AF65-F5344CB8AC3E}">
        <p14:creationId xmlns:p14="http://schemas.microsoft.com/office/powerpoint/2010/main" val="3165162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50214D-7108-D137-1792-5B665D0C475C}"/>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Rectangle 22">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ítulo 4">
            <a:extLst>
              <a:ext uri="{FF2B5EF4-FFF2-40B4-BE49-F238E27FC236}">
                <a16:creationId xmlns:a16="http://schemas.microsoft.com/office/drawing/2014/main" id="{6AB87C30-82FB-195F-D825-E1AA16F5CB93}"/>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Marco normativo internacional (2025)</a:t>
            </a:r>
            <a:endParaRPr lang="es-CO" sz="4000">
              <a:solidFill>
                <a:srgbClr val="FFFFFF"/>
              </a:solidFill>
            </a:endParaRPr>
          </a:p>
        </p:txBody>
      </p:sp>
      <p:sp>
        <p:nvSpPr>
          <p:cNvPr id="6" name="Marcador de contenido 5">
            <a:extLst>
              <a:ext uri="{FF2B5EF4-FFF2-40B4-BE49-F238E27FC236}">
                <a16:creationId xmlns:a16="http://schemas.microsoft.com/office/drawing/2014/main" id="{36D862AB-00D0-0721-FEC5-A03F9B03CB7F}"/>
              </a:ext>
            </a:extLst>
          </p:cNvPr>
          <p:cNvSpPr>
            <a:spLocks noGrp="1"/>
          </p:cNvSpPr>
          <p:nvPr>
            <p:ph idx="1"/>
          </p:nvPr>
        </p:nvSpPr>
        <p:spPr>
          <a:xfrm>
            <a:off x="4810259" y="649480"/>
            <a:ext cx="6555347" cy="5546047"/>
          </a:xfrm>
        </p:spPr>
        <p:txBody>
          <a:bodyPr anchor="ctr">
            <a:normAutofit/>
          </a:bodyPr>
          <a:lstStyle/>
          <a:p>
            <a:pPr marL="0" indent="0">
              <a:buNone/>
            </a:pPr>
            <a:r>
              <a:rPr lang="es-MX" sz="2000" b="1"/>
              <a:t>Global Internal Audit Standards (IIA):</a:t>
            </a:r>
          </a:p>
          <a:p>
            <a:r>
              <a:rPr lang="es-MX" sz="2000"/>
              <a:t>Vigentes desde enero de 2025.</a:t>
            </a:r>
          </a:p>
          <a:p>
            <a:r>
              <a:rPr lang="es-MX" sz="2000"/>
              <a:t>Reemplazan el antiguo IPPF (International Professional Practices Framework).</a:t>
            </a:r>
          </a:p>
          <a:p>
            <a:r>
              <a:rPr lang="es-MX" sz="2000"/>
              <a:t>Introducen lineamientos más flexibles para auditorías en sectores públicos y privados.</a:t>
            </a:r>
          </a:p>
          <a:p>
            <a:r>
              <a:rPr lang="es-MX" sz="2000"/>
              <a:t>Enfatizan en gobernanza, gestión de riesgos, ciberseguridad y auditoría estratégica.</a:t>
            </a:r>
          </a:p>
          <a:p>
            <a:r>
              <a:rPr lang="es-MX" sz="2000"/>
              <a:t>Requieren que cada función de auditoría interna tenga una estrategia formal alineada con los objetivos de la organización.</a:t>
            </a:r>
            <a:endParaRPr lang="es-CO" sz="2000"/>
          </a:p>
        </p:txBody>
      </p:sp>
    </p:spTree>
    <p:extLst>
      <p:ext uri="{BB962C8B-B14F-4D97-AF65-F5344CB8AC3E}">
        <p14:creationId xmlns:p14="http://schemas.microsoft.com/office/powerpoint/2010/main" val="2063290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0BA9EC2-A24E-AFB1-7155-3C97B3496A59}"/>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Normas Globales de Auditoría Interna 2025</a:t>
            </a:r>
          </a:p>
        </p:txBody>
      </p:sp>
      <p:graphicFrame>
        <p:nvGraphicFramePr>
          <p:cNvPr id="5" name="Marcador de contenido 2">
            <a:extLst>
              <a:ext uri="{FF2B5EF4-FFF2-40B4-BE49-F238E27FC236}">
                <a16:creationId xmlns:a16="http://schemas.microsoft.com/office/drawing/2014/main" id="{79F6778C-E4BF-27B2-D9F9-1ADE5E59FAAF}"/>
              </a:ext>
            </a:extLst>
          </p:cNvPr>
          <p:cNvGraphicFramePr>
            <a:graphicFrameLocks noGrp="1"/>
          </p:cNvGraphicFramePr>
          <p:nvPr>
            <p:ph idx="1"/>
            <p:extLst>
              <p:ext uri="{D42A27DB-BD31-4B8C-83A1-F6EECF244321}">
                <p14:modId xmlns:p14="http://schemas.microsoft.com/office/powerpoint/2010/main" val="673380298"/>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405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19DC0B-4EC9-49D7-219F-6E767F847A5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38B7DDF-291A-C156-249E-153D54145870}"/>
              </a:ext>
            </a:extLst>
          </p:cNvPr>
          <p:cNvSpPr>
            <a:spLocks noGrp="1"/>
          </p:cNvSpPr>
          <p:nvPr>
            <p:ph type="title"/>
          </p:nvPr>
        </p:nvSpPr>
        <p:spPr>
          <a:xfrm>
            <a:off x="5297762" y="329184"/>
            <a:ext cx="6251110" cy="1783080"/>
          </a:xfrm>
        </p:spPr>
        <p:txBody>
          <a:bodyPr anchor="b">
            <a:normAutofit/>
          </a:bodyPr>
          <a:lstStyle/>
          <a:p>
            <a:r>
              <a:rPr lang="es-CO" sz="5000"/>
              <a:t>Normas Globales de Auditoría Interna 2025</a:t>
            </a:r>
          </a:p>
        </p:txBody>
      </p:sp>
      <p:pic>
        <p:nvPicPr>
          <p:cNvPr id="5" name="Picture 4" descr="Estructura molecular y tabla periódica en un escritorio">
            <a:extLst>
              <a:ext uri="{FF2B5EF4-FFF2-40B4-BE49-F238E27FC236}">
                <a16:creationId xmlns:a16="http://schemas.microsoft.com/office/drawing/2014/main" id="{A6FE0EB3-37C0-5FEF-186D-E6DE1F5EA521}"/>
              </a:ext>
            </a:extLst>
          </p:cNvPr>
          <p:cNvPicPr>
            <a:picLocks noChangeAspect="1"/>
          </p:cNvPicPr>
          <p:nvPr/>
        </p:nvPicPr>
        <p:blipFill>
          <a:blip r:embed="rId2"/>
          <a:srcRect l="10577" r="44092"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10A6488B-A531-0A13-9CFC-170107BD3B83}"/>
              </a:ext>
            </a:extLst>
          </p:cNvPr>
          <p:cNvSpPr>
            <a:spLocks noGrp="1"/>
          </p:cNvSpPr>
          <p:nvPr>
            <p:ph idx="1"/>
          </p:nvPr>
        </p:nvSpPr>
        <p:spPr>
          <a:xfrm>
            <a:off x="5297762" y="2706624"/>
            <a:ext cx="6251110" cy="3483864"/>
          </a:xfrm>
        </p:spPr>
        <p:txBody>
          <a:bodyPr>
            <a:normAutofit/>
          </a:bodyPr>
          <a:lstStyle/>
          <a:p>
            <a:r>
              <a:rPr lang="es-MX" sz="2200"/>
              <a:t>Estas normas dictan lineamientos, a través de 5 dominios y 15 principios:</a:t>
            </a:r>
          </a:p>
          <a:p>
            <a:pPr lvl="1">
              <a:buFont typeface="Wingdings" panose="05000000000000000000" pitchFamily="2" charset="2"/>
              <a:buChar char="ü"/>
            </a:pPr>
            <a:r>
              <a:rPr lang="es-MX" sz="2200"/>
              <a:t>Dominio I: Propósito de la Auditoría Interna</a:t>
            </a:r>
          </a:p>
          <a:p>
            <a:pPr lvl="1">
              <a:buFont typeface="Wingdings" panose="05000000000000000000" pitchFamily="2" charset="2"/>
              <a:buChar char="ü"/>
            </a:pPr>
            <a:r>
              <a:rPr lang="es-MX" sz="2200"/>
              <a:t>Dominio II: Etica y profesionalidad (5 ppios)</a:t>
            </a:r>
            <a:endParaRPr lang="es-CO" sz="2200"/>
          </a:p>
          <a:p>
            <a:pPr lvl="1">
              <a:buFont typeface="Wingdings" panose="05000000000000000000" pitchFamily="2" charset="2"/>
              <a:buChar char="ü"/>
            </a:pPr>
            <a:r>
              <a:rPr lang="es-MX" sz="2200"/>
              <a:t>Dominio III: Gobierno de la función de Auditoría Interna (3 ppios)</a:t>
            </a:r>
            <a:endParaRPr lang="es-CO" sz="2200"/>
          </a:p>
          <a:p>
            <a:pPr lvl="1">
              <a:buFont typeface="Wingdings" panose="05000000000000000000" pitchFamily="2" charset="2"/>
              <a:buChar char="ü"/>
            </a:pPr>
            <a:r>
              <a:rPr lang="es-MX" sz="2200"/>
              <a:t>Dominio IV: Gestión de la Auditoría Interna (4ppios)</a:t>
            </a:r>
            <a:endParaRPr lang="es-CO" sz="2200"/>
          </a:p>
          <a:p>
            <a:pPr lvl="1">
              <a:buFont typeface="Wingdings" panose="05000000000000000000" pitchFamily="2" charset="2"/>
              <a:buChar char="ü"/>
            </a:pPr>
            <a:r>
              <a:rPr lang="es-MX" sz="2200"/>
              <a:t>Dominio V: Desempeños de los Servicios de Auditoría Interna (3ppios)</a:t>
            </a:r>
            <a:endParaRPr lang="es-CO" sz="2200"/>
          </a:p>
          <a:p>
            <a:endParaRPr lang="es-CO" sz="2200"/>
          </a:p>
        </p:txBody>
      </p:sp>
    </p:spTree>
    <p:extLst>
      <p:ext uri="{BB962C8B-B14F-4D97-AF65-F5344CB8AC3E}">
        <p14:creationId xmlns:p14="http://schemas.microsoft.com/office/powerpoint/2010/main" val="3196359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D96DC11-83CF-30B1-F168-475C8AF47932}"/>
              </a:ext>
            </a:extLst>
          </p:cNvPr>
          <p:cNvSpPr>
            <a:spLocks noGrp="1"/>
          </p:cNvSpPr>
          <p:nvPr>
            <p:ph type="title"/>
          </p:nvPr>
        </p:nvSpPr>
        <p:spPr>
          <a:xfrm>
            <a:off x="5297762" y="329184"/>
            <a:ext cx="6251110" cy="1783080"/>
          </a:xfrm>
        </p:spPr>
        <p:txBody>
          <a:bodyPr anchor="b">
            <a:normAutofit/>
          </a:bodyPr>
          <a:lstStyle/>
          <a:p>
            <a:r>
              <a:rPr lang="es-CO" sz="5400"/>
              <a:t>Resumen</a:t>
            </a:r>
          </a:p>
        </p:txBody>
      </p:sp>
      <p:pic>
        <p:nvPicPr>
          <p:cNvPr id="5" name="Picture 4" descr="Una sala de sillas de colores">
            <a:extLst>
              <a:ext uri="{FF2B5EF4-FFF2-40B4-BE49-F238E27FC236}">
                <a16:creationId xmlns:a16="http://schemas.microsoft.com/office/drawing/2014/main" id="{5E541E7E-82A2-A80D-C430-323CB089B0A3}"/>
              </a:ext>
            </a:extLst>
          </p:cNvPr>
          <p:cNvPicPr>
            <a:picLocks noChangeAspect="1"/>
          </p:cNvPicPr>
          <p:nvPr/>
        </p:nvPicPr>
        <p:blipFill>
          <a:blip r:embed="rId2"/>
          <a:srcRect l="27155" r="27514"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1C7FCFB-B2B0-B39E-DDC6-50BB10404124}"/>
              </a:ext>
            </a:extLst>
          </p:cNvPr>
          <p:cNvSpPr>
            <a:spLocks noGrp="1"/>
          </p:cNvSpPr>
          <p:nvPr>
            <p:ph idx="1"/>
          </p:nvPr>
        </p:nvSpPr>
        <p:spPr>
          <a:xfrm>
            <a:off x="5297762" y="2706624"/>
            <a:ext cx="6251110" cy="3483864"/>
          </a:xfrm>
        </p:spPr>
        <p:txBody>
          <a:bodyPr>
            <a:normAutofit/>
          </a:bodyPr>
          <a:lstStyle/>
          <a:p>
            <a:r>
              <a:rPr lang="es-MX" sz="2200" dirty="0"/>
              <a:t>En Colombia, el marco normativo vigente se centra en el DUR 2420 y las </a:t>
            </a:r>
            <a:r>
              <a:rPr lang="es-MX" sz="2200" dirty="0" err="1"/>
              <a:t>NIAs</a:t>
            </a:r>
            <a:r>
              <a:rPr lang="es-MX" sz="2200" dirty="0"/>
              <a:t>, con obligatoriedad de ética profesional y exclusividad del contador público.</a:t>
            </a:r>
          </a:p>
          <a:p>
            <a:r>
              <a:rPr lang="es-MX" sz="2200" dirty="0"/>
              <a:t>En el mundo, el IAASB y el IIA han actualizado sus estándares en 2025, incorporando temas de sostenibilidad, fraude, negocio en marcha y fortalecimiento de la auditoría interna como socio estratégico de las organizaciones.</a:t>
            </a:r>
            <a:endParaRPr lang="es-CO" sz="2200" dirty="0"/>
          </a:p>
        </p:txBody>
      </p:sp>
    </p:spTree>
    <p:extLst>
      <p:ext uri="{BB962C8B-B14F-4D97-AF65-F5344CB8AC3E}">
        <p14:creationId xmlns:p14="http://schemas.microsoft.com/office/powerpoint/2010/main" val="840297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00BE57-12F9-5489-88E0-0FE075844F9D}"/>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0F6454F-B8CE-EE40-85E3-6C8343D69455}"/>
              </a:ext>
            </a:extLst>
          </p:cNvPr>
          <p:cNvSpPr>
            <a:spLocks noGrp="1"/>
          </p:cNvSpPr>
          <p:nvPr>
            <p:ph type="title"/>
          </p:nvPr>
        </p:nvSpPr>
        <p:spPr>
          <a:xfrm>
            <a:off x="5297762" y="640080"/>
            <a:ext cx="6251110" cy="3566160"/>
          </a:xfrm>
        </p:spPr>
        <p:txBody>
          <a:bodyPr vert="horz" lIns="91440" tIns="45720" rIns="91440" bIns="45720" rtlCol="0" anchor="b">
            <a:normAutofit/>
          </a:bodyPr>
          <a:lstStyle/>
          <a:p>
            <a:r>
              <a:rPr lang="en-US" sz="5400" dirty="0"/>
              <a:t>2. </a:t>
            </a:r>
            <a:r>
              <a:rPr lang="en-US" sz="5400" dirty="0" err="1"/>
              <a:t>Diseño</a:t>
            </a:r>
            <a:r>
              <a:rPr lang="en-US" sz="5400" dirty="0"/>
              <a:t> de un plan de </a:t>
            </a:r>
            <a:r>
              <a:rPr lang="en-US" sz="5400" dirty="0" err="1"/>
              <a:t>auditoría</a:t>
            </a:r>
            <a:r>
              <a:rPr lang="en-US" sz="5400" dirty="0"/>
              <a:t> </a:t>
            </a:r>
            <a:r>
              <a:rPr lang="en-US" sz="5400" dirty="0" err="1"/>
              <a:t>basado</a:t>
            </a:r>
            <a:r>
              <a:rPr lang="en-US" sz="5400" dirty="0"/>
              <a:t> </a:t>
            </a:r>
            <a:r>
              <a:rPr lang="en-US" sz="5400" dirty="0" err="1"/>
              <a:t>en</a:t>
            </a:r>
            <a:r>
              <a:rPr lang="en-US" sz="5400" dirty="0"/>
              <a:t> </a:t>
            </a:r>
            <a:r>
              <a:rPr lang="en-US" sz="5400" dirty="0" err="1"/>
              <a:t>riesgos</a:t>
            </a:r>
            <a:endParaRPr lang="en-US" sz="5400" dirty="0"/>
          </a:p>
        </p:txBody>
      </p:sp>
      <p:pic>
        <p:nvPicPr>
          <p:cNvPr id="11" name="Picture 10" descr="Toma en ángulo de un bolígrafo en un gráfico">
            <a:extLst>
              <a:ext uri="{FF2B5EF4-FFF2-40B4-BE49-F238E27FC236}">
                <a16:creationId xmlns:a16="http://schemas.microsoft.com/office/drawing/2014/main" id="{76F51664-BD00-4945-902F-7EF80A1DB4DE}"/>
              </a:ext>
            </a:extLst>
          </p:cNvPr>
          <p:cNvPicPr>
            <a:picLocks noChangeAspect="1"/>
          </p:cNvPicPr>
          <p:nvPr/>
        </p:nvPicPr>
        <p:blipFill>
          <a:blip r:embed="rId2"/>
          <a:srcRect l="8602" r="46067"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4556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26B82583-D4F1-8D90-44C2-AC6D6F00ADB5}"/>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Diseño de un plan de auditoría basado en riesgos</a:t>
            </a:r>
            <a:endParaRPr lang="es-CO" sz="4000">
              <a:solidFill>
                <a:srgbClr val="FFFFFF"/>
              </a:solidFill>
            </a:endParaRPr>
          </a:p>
        </p:txBody>
      </p:sp>
      <p:sp>
        <p:nvSpPr>
          <p:cNvPr id="4" name="Marcador de contenido 3">
            <a:extLst>
              <a:ext uri="{FF2B5EF4-FFF2-40B4-BE49-F238E27FC236}">
                <a16:creationId xmlns:a16="http://schemas.microsoft.com/office/drawing/2014/main" id="{86E3122E-1AC3-F481-CDC7-44007FE14F6E}"/>
              </a:ext>
            </a:extLst>
          </p:cNvPr>
          <p:cNvSpPr>
            <a:spLocks noGrp="1"/>
          </p:cNvSpPr>
          <p:nvPr>
            <p:ph idx="1"/>
          </p:nvPr>
        </p:nvSpPr>
        <p:spPr>
          <a:xfrm>
            <a:off x="4810259" y="649480"/>
            <a:ext cx="6555347" cy="5546047"/>
          </a:xfrm>
        </p:spPr>
        <p:txBody>
          <a:bodyPr anchor="ctr">
            <a:normAutofit/>
          </a:bodyPr>
          <a:lstStyle/>
          <a:p>
            <a:pPr lvl="0"/>
            <a:r>
              <a:rPr lang="es-CO" sz="2000" b="1" dirty="0"/>
              <a:t>Identificación de riesgos</a:t>
            </a:r>
            <a:r>
              <a:rPr lang="es-CO" sz="2000" dirty="0"/>
              <a:t>: operativos (procesos internos), financieros (errores materiales), reputacionales (cumplimiento normativo).</a:t>
            </a:r>
          </a:p>
          <a:p>
            <a:pPr lvl="0"/>
            <a:r>
              <a:rPr lang="es-CO" sz="2000" b="1" dirty="0"/>
              <a:t>Matriz de riesgos</a:t>
            </a:r>
            <a:r>
              <a:rPr lang="es-CO" sz="2000" dirty="0"/>
              <a:t>: impacto vs. probabilidad → priorización.</a:t>
            </a:r>
          </a:p>
          <a:p>
            <a:pPr lvl="0"/>
            <a:r>
              <a:rPr lang="es-CO" sz="2000" b="1" dirty="0"/>
              <a:t>Planeación estratégica</a:t>
            </a:r>
            <a:r>
              <a:rPr lang="es-CO" sz="2000" dirty="0"/>
              <a:t>: definir objetivos, alcance, recursos y cronograma.</a:t>
            </a:r>
          </a:p>
          <a:p>
            <a:r>
              <a:rPr lang="es-CO" sz="2000" b="1" dirty="0"/>
              <a:t>Ejemplo</a:t>
            </a:r>
            <a:r>
              <a:rPr lang="es-CO" sz="2000" dirty="0"/>
              <a:t>: empresa de transporte de carga pesada con riesgos críticos: costos de combustible, cumplimiento tributario, seguridad vial, </a:t>
            </a:r>
            <a:r>
              <a:rPr lang="es-CO" sz="2000" dirty="0" err="1"/>
              <a:t>etc</a:t>
            </a:r>
            <a:endParaRPr lang="es-CO" sz="2000" dirty="0"/>
          </a:p>
        </p:txBody>
      </p:sp>
    </p:spTree>
    <p:extLst>
      <p:ext uri="{BB962C8B-B14F-4D97-AF65-F5344CB8AC3E}">
        <p14:creationId xmlns:p14="http://schemas.microsoft.com/office/powerpoint/2010/main" val="2500857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47205E42-4FD8-4D7B-8747-E201A5276A14}"/>
              </a:ext>
            </a:extLst>
          </p:cNvPr>
          <p:cNvSpPr>
            <a:spLocks noGrp="1"/>
          </p:cNvSpPr>
          <p:nvPr>
            <p:ph type="title"/>
          </p:nvPr>
        </p:nvSpPr>
        <p:spPr>
          <a:xfrm>
            <a:off x="605346" y="2488557"/>
            <a:ext cx="10755036" cy="1441651"/>
          </a:xfrm>
        </p:spPr>
        <p:txBody>
          <a:bodyPr>
            <a:normAutofit/>
          </a:bodyPr>
          <a:lstStyle/>
          <a:p>
            <a:pPr algn="ctr"/>
            <a:r>
              <a:rPr lang="es-MX" dirty="0">
                <a:solidFill>
                  <a:srgbClr val="5266FB"/>
                </a:solidFill>
                <a:latin typeface="Open Sans ExtraBold" pitchFamily="2" charset="0"/>
                <a:ea typeface="Open Sans ExtraBold" pitchFamily="2" charset="0"/>
                <a:cs typeface="Open Sans ExtraBold" pitchFamily="2" charset="0"/>
              </a:rPr>
              <a:t>Planeación de auditoría y control interno para el 2026</a:t>
            </a:r>
            <a:endParaRPr lang="es-CO" dirty="0">
              <a:solidFill>
                <a:srgbClr val="5266FB"/>
              </a:solidFill>
            </a:endParaRPr>
          </a:p>
        </p:txBody>
      </p:sp>
      <p:sp>
        <p:nvSpPr>
          <p:cNvPr id="10" name="Rectángulo 9">
            <a:extLst>
              <a:ext uri="{FF2B5EF4-FFF2-40B4-BE49-F238E27FC236}">
                <a16:creationId xmlns:a16="http://schemas.microsoft.com/office/drawing/2014/main" id="{EF554CAB-BDB8-47BC-8357-671F8F5063E6}"/>
              </a:ext>
            </a:extLst>
          </p:cNvPr>
          <p:cNvSpPr/>
          <p:nvPr/>
        </p:nvSpPr>
        <p:spPr>
          <a:xfrm>
            <a:off x="732287" y="1698625"/>
            <a:ext cx="1203649"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 name="Imagen 1" descr="Interfaz de usuario gráfica, Aplicación&#10;&#10;El contenido generado por IA puede ser incorrecto.">
            <a:hlinkClick r:id="rId2"/>
            <a:extLst>
              <a:ext uri="{FF2B5EF4-FFF2-40B4-BE49-F238E27FC236}">
                <a16:creationId xmlns:a16="http://schemas.microsoft.com/office/drawing/2014/main" id="{9ECDB6C2-3FFB-CE92-1C8B-C2C79B304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46" y="290011"/>
            <a:ext cx="1843935" cy="566352"/>
          </a:xfrm>
          <a:prstGeom prst="rect">
            <a:avLst/>
          </a:prstGeom>
        </p:spPr>
      </p:pic>
    </p:spTree>
    <p:extLst>
      <p:ext uri="{BB962C8B-B14F-4D97-AF65-F5344CB8AC3E}">
        <p14:creationId xmlns:p14="http://schemas.microsoft.com/office/powerpoint/2010/main" val="38203897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AC6F3F1-BAF4-28C1-0C69-88D90C7CF4A4}"/>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1. Identificación de riesgos</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5D2DD16F-905C-3D78-D5B3-196516799E2D}"/>
              </a:ext>
            </a:extLst>
          </p:cNvPr>
          <p:cNvGraphicFramePr>
            <a:graphicFrameLocks noGrp="1"/>
          </p:cNvGraphicFramePr>
          <p:nvPr>
            <p:ph idx="1"/>
            <p:extLst>
              <p:ext uri="{D42A27DB-BD31-4B8C-83A1-F6EECF244321}">
                <p14:modId xmlns:p14="http://schemas.microsoft.com/office/powerpoint/2010/main" val="14298795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0645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B4D23B-E2B2-1AEE-9F51-A11D97834791}"/>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6517424-7AC1-BAEB-2ABF-845685C67695}"/>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1. Identificación de riesgos</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64FD0363-A9CC-7C1A-56EE-F832CA0D78E9}"/>
              </a:ext>
            </a:extLst>
          </p:cNvPr>
          <p:cNvGraphicFramePr>
            <a:graphicFrameLocks noGrp="1"/>
          </p:cNvGraphicFramePr>
          <p:nvPr>
            <p:ph idx="1"/>
            <p:extLst>
              <p:ext uri="{D42A27DB-BD31-4B8C-83A1-F6EECF244321}">
                <p14:modId xmlns:p14="http://schemas.microsoft.com/office/powerpoint/2010/main" val="933581858"/>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1021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54067" y="542019"/>
            <a:ext cx="886265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800" b="1" dirty="0">
                <a:latin typeface="Arial" panose="020B0604020202020204" pitchFamily="34" charset="0"/>
                <a:ea typeface="Calibri" panose="020F0502020204030204" pitchFamily="34" charset="0"/>
                <a:cs typeface="Arial" panose="020B0604020202020204" pitchFamily="34" charset="0"/>
              </a:rPr>
              <a:t>Ejemplo 1: </a:t>
            </a:r>
            <a:r>
              <a:rPr kumimoji="0" lang="es-CO" sz="2800" b="1" i="0"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Estructura para la Gestión de Riesgos</a:t>
            </a:r>
            <a:endParaRPr kumimoji="0" lang="es-CO" sz="2400" b="0" i="0"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4" name="Rectángulo redondeado 3"/>
          <p:cNvSpPr/>
          <p:nvPr/>
        </p:nvSpPr>
        <p:spPr>
          <a:xfrm rot="16200000">
            <a:off x="-1611087" y="3615792"/>
            <a:ext cx="5123542" cy="43542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white"/>
                </a:solidFill>
                <a:effectLst/>
                <a:uLnTx/>
                <a:uFillTx/>
                <a:latin typeface="Calibri"/>
                <a:ea typeface="+mn-ea"/>
                <a:cs typeface="+mn-cs"/>
              </a:rPr>
              <a:t>Riesgos Estratégicos</a:t>
            </a:r>
            <a:endParaRPr kumimoji="0" lang="es-CO"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ectángulo redondeado 5"/>
          <p:cNvSpPr/>
          <p:nvPr/>
        </p:nvSpPr>
        <p:spPr>
          <a:xfrm rot="16200000">
            <a:off x="903521" y="5440965"/>
            <a:ext cx="1473196" cy="43542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white"/>
                </a:solidFill>
                <a:effectLst/>
                <a:uLnTx/>
                <a:uFillTx/>
                <a:latin typeface="Calibri"/>
                <a:ea typeface="+mn-ea"/>
                <a:cs typeface="+mn-cs"/>
              </a:rPr>
              <a:t>Riesgos Cumplimiento</a:t>
            </a:r>
            <a:endParaRPr kumimoji="0" lang="es-CO"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ángulo redondeado 6"/>
          <p:cNvSpPr/>
          <p:nvPr/>
        </p:nvSpPr>
        <p:spPr>
          <a:xfrm rot="16200000">
            <a:off x="683045" y="3605924"/>
            <a:ext cx="1914147" cy="4354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white"/>
                </a:solidFill>
                <a:effectLst/>
                <a:uLnTx/>
                <a:uFillTx/>
                <a:latin typeface="Calibri"/>
                <a:ea typeface="+mn-ea"/>
                <a:cs typeface="+mn-cs"/>
              </a:rPr>
              <a:t>Riesgos Operacionales</a:t>
            </a:r>
            <a:endParaRPr kumimoji="0" lang="es-CO"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ángulo redondeado 8"/>
          <p:cNvSpPr/>
          <p:nvPr/>
        </p:nvSpPr>
        <p:spPr>
          <a:xfrm rot="16200000">
            <a:off x="854612" y="1786995"/>
            <a:ext cx="1571014" cy="435429"/>
          </a:xfrm>
          <a:prstGeom prst="roundRect">
            <a:avLst/>
          </a:prstGeom>
          <a:solidFill>
            <a:srgbClr val="7030A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white"/>
                </a:solidFill>
                <a:effectLst/>
                <a:uLnTx/>
                <a:uFillTx/>
                <a:latin typeface="Calibri"/>
                <a:ea typeface="+mn-ea"/>
                <a:cs typeface="+mn-cs"/>
              </a:rPr>
              <a:t>Riesgos Financieros</a:t>
            </a:r>
            <a:endParaRPr kumimoji="0" lang="es-CO"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ángulo redondeado 4"/>
          <p:cNvSpPr/>
          <p:nvPr/>
        </p:nvSpPr>
        <p:spPr>
          <a:xfrm>
            <a:off x="2075542" y="1184660"/>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Actuariales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ángulo redondeado 9"/>
          <p:cNvSpPr/>
          <p:nvPr/>
        </p:nvSpPr>
        <p:spPr>
          <a:xfrm>
            <a:off x="2082800" y="1569291"/>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Mercado</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ectángulo redondeado 10"/>
          <p:cNvSpPr/>
          <p:nvPr/>
        </p:nvSpPr>
        <p:spPr>
          <a:xfrm>
            <a:off x="2090056" y="1968436"/>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Crédito</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ctángulo redondeado 11"/>
          <p:cNvSpPr/>
          <p:nvPr/>
        </p:nvSpPr>
        <p:spPr>
          <a:xfrm>
            <a:off x="2082801" y="2367580"/>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Liquidez</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Rectángulo redondeado 21"/>
          <p:cNvSpPr/>
          <p:nvPr/>
        </p:nvSpPr>
        <p:spPr>
          <a:xfrm>
            <a:off x="2090056" y="2859312"/>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de Procesos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Rectángulo redondeado 22"/>
          <p:cNvSpPr/>
          <p:nvPr/>
        </p:nvSpPr>
        <p:spPr>
          <a:xfrm>
            <a:off x="2097314" y="3243943"/>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Físicos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Rectángulo redondeado 23"/>
          <p:cNvSpPr/>
          <p:nvPr/>
        </p:nvSpPr>
        <p:spPr>
          <a:xfrm>
            <a:off x="2104570" y="3643088"/>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de Proyectos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ectángulo redondeado 24"/>
          <p:cNvSpPr/>
          <p:nvPr/>
        </p:nvSpPr>
        <p:spPr>
          <a:xfrm>
            <a:off x="2097315" y="4042232"/>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Laborales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Rectángulo redondeado 25"/>
          <p:cNvSpPr/>
          <p:nvPr/>
        </p:nvSpPr>
        <p:spPr>
          <a:xfrm>
            <a:off x="2111828" y="4922082"/>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Protección de datos personales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Rectángulo redondeado 26"/>
          <p:cNvSpPr/>
          <p:nvPr/>
        </p:nvSpPr>
        <p:spPr>
          <a:xfrm>
            <a:off x="2119086" y="5306713"/>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SARLAFT</a:t>
            </a:r>
            <a:r>
              <a:rPr lang="es-MX" dirty="0">
                <a:solidFill>
                  <a:prstClr val="black"/>
                </a:solidFill>
                <a:latin typeface="Calibri"/>
              </a:rPr>
              <a:t> </a:t>
            </a:r>
            <a:r>
              <a:rPr kumimoji="0" lang="es-MX" sz="1800" b="0" i="0" u="none" strike="noStrike" kern="1200" cap="none" spc="0" normalizeH="0" baseline="0" noProof="0" dirty="0">
                <a:ln>
                  <a:noFill/>
                </a:ln>
                <a:solidFill>
                  <a:prstClr val="black"/>
                </a:solidFill>
                <a:effectLst/>
                <a:uLnTx/>
                <a:uFillTx/>
                <a:latin typeface="Calibri"/>
                <a:ea typeface="+mn-ea"/>
                <a:cs typeface="+mn-cs"/>
              </a:rPr>
              <a:t>y Reputacionales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8" name="Rectángulo redondeado 27"/>
          <p:cNvSpPr/>
          <p:nvPr/>
        </p:nvSpPr>
        <p:spPr>
          <a:xfrm>
            <a:off x="2126342" y="5705858"/>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SICOF Corrupción Opacidad y Fraude</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Rectángulo redondeado 28"/>
          <p:cNvSpPr/>
          <p:nvPr/>
        </p:nvSpPr>
        <p:spPr>
          <a:xfrm>
            <a:off x="2119087" y="6105002"/>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Ambientales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Rectángulo redondeado 29"/>
          <p:cNvSpPr/>
          <p:nvPr/>
        </p:nvSpPr>
        <p:spPr>
          <a:xfrm>
            <a:off x="2119089" y="4441371"/>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Seguridad de la información</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1" name="Rectángulo 30"/>
          <p:cNvSpPr/>
          <p:nvPr/>
        </p:nvSpPr>
        <p:spPr>
          <a:xfrm>
            <a:off x="6755740" y="1819448"/>
            <a:ext cx="5588658" cy="1083374"/>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clínicos asistenciales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administrativos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individuales y poblacionales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de equipos biomédicos</a:t>
            </a:r>
            <a:endPar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32" name="Rectángulo 31"/>
          <p:cNvSpPr/>
          <p:nvPr/>
        </p:nvSpPr>
        <p:spPr>
          <a:xfrm>
            <a:off x="6797301" y="3518242"/>
            <a:ext cx="5238837" cy="835613"/>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técnicos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sociales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de la naturaleza </a:t>
            </a:r>
            <a:endPar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cxnSp>
        <p:nvCxnSpPr>
          <p:cNvPr id="34" name="Conector angular 33"/>
          <p:cNvCxnSpPr>
            <a:stCxn id="22" idx="3"/>
            <a:endCxn id="31" idx="0"/>
          </p:cNvCxnSpPr>
          <p:nvPr/>
        </p:nvCxnSpPr>
        <p:spPr>
          <a:xfrm flipV="1">
            <a:off x="5936337" y="1819448"/>
            <a:ext cx="3613732" cy="1209535"/>
          </a:xfrm>
          <a:prstGeom prst="bentConnector4">
            <a:avLst>
              <a:gd name="adj1" fmla="val 19388"/>
              <a:gd name="adj2" fmla="val 118900"/>
            </a:avLst>
          </a:prstGeom>
        </p:spPr>
        <p:style>
          <a:lnRef idx="1">
            <a:schemeClr val="accent1"/>
          </a:lnRef>
          <a:fillRef idx="0">
            <a:schemeClr val="accent1"/>
          </a:fillRef>
          <a:effectRef idx="0">
            <a:schemeClr val="accent1"/>
          </a:effectRef>
          <a:fontRef idx="minor">
            <a:schemeClr val="tx1"/>
          </a:fontRef>
        </p:style>
      </p:cxnSp>
      <p:cxnSp>
        <p:nvCxnSpPr>
          <p:cNvPr id="40" name="Conector angular 39"/>
          <p:cNvCxnSpPr>
            <a:stCxn id="23" idx="3"/>
            <a:endCxn id="32" idx="2"/>
          </p:cNvCxnSpPr>
          <p:nvPr/>
        </p:nvCxnSpPr>
        <p:spPr>
          <a:xfrm>
            <a:off x="5943595" y="3413614"/>
            <a:ext cx="3473125" cy="940241"/>
          </a:xfrm>
          <a:prstGeom prst="bentConnector4">
            <a:avLst>
              <a:gd name="adj1" fmla="val 19470"/>
              <a:gd name="adj2" fmla="val 124313"/>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9229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65D39DD-DF87-FA53-7724-D620B0CE272A}"/>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2. Matriz de riesgos (Impacto vs. Probabilidad)</a:t>
            </a:r>
            <a:endParaRPr lang="es-CO" sz="4000">
              <a:solidFill>
                <a:srgbClr val="FFFFFF"/>
              </a:solidFill>
            </a:endParaRPr>
          </a:p>
        </p:txBody>
      </p:sp>
      <p:sp>
        <p:nvSpPr>
          <p:cNvPr id="3" name="Marcador de contenido 2">
            <a:extLst>
              <a:ext uri="{FF2B5EF4-FFF2-40B4-BE49-F238E27FC236}">
                <a16:creationId xmlns:a16="http://schemas.microsoft.com/office/drawing/2014/main" id="{A27E2F87-406A-1999-A289-7B93782A7F11}"/>
              </a:ext>
            </a:extLst>
          </p:cNvPr>
          <p:cNvSpPr>
            <a:spLocks noGrp="1"/>
          </p:cNvSpPr>
          <p:nvPr>
            <p:ph idx="1"/>
          </p:nvPr>
        </p:nvSpPr>
        <p:spPr>
          <a:xfrm>
            <a:off x="4810259" y="649480"/>
            <a:ext cx="6555347" cy="5546047"/>
          </a:xfrm>
        </p:spPr>
        <p:txBody>
          <a:bodyPr anchor="ctr">
            <a:normAutofit/>
          </a:bodyPr>
          <a:lstStyle/>
          <a:p>
            <a:r>
              <a:rPr lang="es-MX" sz="2000"/>
              <a:t>Ejes de análisis:</a:t>
            </a:r>
          </a:p>
          <a:p>
            <a:pPr lvl="1">
              <a:buFont typeface="Wingdings" panose="05000000000000000000" pitchFamily="2" charset="2"/>
              <a:buChar char="Ø"/>
            </a:pPr>
            <a:r>
              <a:rPr lang="es-MX" sz="2000"/>
              <a:t>Impacto: no significativo, menor, medio, mayor, catastrofico.</a:t>
            </a:r>
          </a:p>
          <a:p>
            <a:pPr lvl="1">
              <a:buFont typeface="Wingdings" panose="05000000000000000000" pitchFamily="2" charset="2"/>
              <a:buChar char="Ø"/>
            </a:pPr>
            <a:r>
              <a:rPr lang="es-MX" sz="2000"/>
              <a:t>Probabilidad de Ocurrencia: muy baja, baja, moderada, Alta, muy Alta.</a:t>
            </a:r>
          </a:p>
          <a:p>
            <a:r>
              <a:rPr lang="es-MX" sz="2000"/>
              <a:t>Priorización:</a:t>
            </a:r>
          </a:p>
          <a:p>
            <a:pPr lvl="1"/>
            <a:r>
              <a:rPr lang="es-MX" sz="2000"/>
              <a:t>Riesgos críticos → alta probabilidad + alto impacto.</a:t>
            </a:r>
          </a:p>
          <a:p>
            <a:pPr lvl="1"/>
            <a:r>
              <a:rPr lang="es-MX" sz="2000"/>
              <a:t>Riesgos moderados → alta probabilidad + bajo impacto, o viceversa.</a:t>
            </a:r>
          </a:p>
          <a:p>
            <a:pPr lvl="1"/>
            <a:r>
              <a:rPr lang="es-MX" sz="2000"/>
              <a:t>Riesgos menores → baja probabilidad + bajo impacto.</a:t>
            </a:r>
          </a:p>
          <a:p>
            <a:endParaRPr lang="es-MX" sz="2000"/>
          </a:p>
          <a:p>
            <a:endParaRPr lang="es-MX" sz="2000"/>
          </a:p>
        </p:txBody>
      </p:sp>
    </p:spTree>
    <p:extLst>
      <p:ext uri="{BB962C8B-B14F-4D97-AF65-F5344CB8AC3E}">
        <p14:creationId xmlns:p14="http://schemas.microsoft.com/office/powerpoint/2010/main" val="21417456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AAFAB1-EF6B-BCFC-D571-AF1FC74DA900}"/>
            </a:ext>
          </a:extLst>
        </p:cNvPr>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Freeform: Shape 60">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a:extLst>
              <a:ext uri="{FF2B5EF4-FFF2-40B4-BE49-F238E27FC236}">
                <a16:creationId xmlns:a16="http://schemas.microsoft.com/office/drawing/2014/main" id="{0A5F992C-78C3-DBFA-DE27-85955594E168}"/>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3700" kern="1200" dirty="0">
                <a:solidFill>
                  <a:srgbClr val="FFFFFF"/>
                </a:solidFill>
                <a:latin typeface="+mj-lt"/>
                <a:ea typeface="+mj-ea"/>
                <a:cs typeface="+mj-cs"/>
              </a:rPr>
              <a:t>2. </a:t>
            </a:r>
            <a:r>
              <a:rPr lang="en-US" sz="3700" kern="1200" dirty="0" err="1">
                <a:solidFill>
                  <a:srgbClr val="FFFFFF"/>
                </a:solidFill>
                <a:latin typeface="+mj-lt"/>
                <a:ea typeface="+mj-ea"/>
                <a:cs typeface="+mj-cs"/>
              </a:rPr>
              <a:t>Matriz</a:t>
            </a:r>
            <a:r>
              <a:rPr lang="en-US" sz="3700" kern="1200" dirty="0">
                <a:solidFill>
                  <a:srgbClr val="FFFFFF"/>
                </a:solidFill>
                <a:latin typeface="+mj-lt"/>
                <a:ea typeface="+mj-ea"/>
                <a:cs typeface="+mj-cs"/>
              </a:rPr>
              <a:t> de </a:t>
            </a:r>
            <a:r>
              <a:rPr lang="en-US" sz="3700" kern="1200" dirty="0" err="1">
                <a:solidFill>
                  <a:srgbClr val="FFFFFF"/>
                </a:solidFill>
                <a:latin typeface="+mj-lt"/>
                <a:ea typeface="+mj-ea"/>
                <a:cs typeface="+mj-cs"/>
              </a:rPr>
              <a:t>riesgos</a:t>
            </a:r>
            <a:r>
              <a:rPr lang="en-US" sz="3700" kern="1200" dirty="0">
                <a:solidFill>
                  <a:srgbClr val="FFFFFF"/>
                </a:solidFill>
                <a:latin typeface="+mj-lt"/>
                <a:ea typeface="+mj-ea"/>
                <a:cs typeface="+mj-cs"/>
              </a:rPr>
              <a:t> (</a:t>
            </a:r>
            <a:r>
              <a:rPr lang="en-US" sz="3700" kern="1200" dirty="0" err="1">
                <a:solidFill>
                  <a:srgbClr val="FFFFFF"/>
                </a:solidFill>
                <a:latin typeface="+mj-lt"/>
                <a:ea typeface="+mj-ea"/>
                <a:cs typeface="+mj-cs"/>
              </a:rPr>
              <a:t>ejes</a:t>
            </a:r>
            <a:r>
              <a:rPr lang="en-US" sz="3700" kern="1200" dirty="0">
                <a:solidFill>
                  <a:srgbClr val="FFFFFF"/>
                </a:solidFill>
                <a:latin typeface="+mj-lt"/>
                <a:ea typeface="+mj-ea"/>
                <a:cs typeface="+mj-cs"/>
              </a:rPr>
              <a:t> de </a:t>
            </a:r>
            <a:r>
              <a:rPr lang="en-US" sz="3700" kern="1200" dirty="0" err="1">
                <a:solidFill>
                  <a:srgbClr val="FFFFFF"/>
                </a:solidFill>
                <a:latin typeface="+mj-lt"/>
                <a:ea typeface="+mj-ea"/>
                <a:cs typeface="+mj-cs"/>
              </a:rPr>
              <a:t>analisis</a:t>
            </a:r>
            <a:r>
              <a:rPr lang="en-US" sz="3700" kern="1200" dirty="0">
                <a:solidFill>
                  <a:srgbClr val="FFFFFF"/>
                </a:solidFill>
                <a:latin typeface="+mj-lt"/>
                <a:ea typeface="+mj-ea"/>
                <a:cs typeface="+mj-cs"/>
              </a:rPr>
              <a:t>: Impacto vs. </a:t>
            </a:r>
            <a:r>
              <a:rPr lang="en-US" sz="3700" kern="1200" dirty="0" err="1">
                <a:solidFill>
                  <a:srgbClr val="FFFFFF"/>
                </a:solidFill>
                <a:latin typeface="+mj-lt"/>
                <a:ea typeface="+mj-ea"/>
                <a:cs typeface="+mj-cs"/>
              </a:rPr>
              <a:t>Probabilidad</a:t>
            </a:r>
            <a:r>
              <a:rPr lang="en-US" sz="3700" kern="1200" dirty="0">
                <a:solidFill>
                  <a:srgbClr val="FFFFFF"/>
                </a:solidFill>
                <a:latin typeface="+mj-lt"/>
                <a:ea typeface="+mj-ea"/>
                <a:cs typeface="+mj-cs"/>
              </a:rPr>
              <a:t>)</a:t>
            </a:r>
          </a:p>
        </p:txBody>
      </p:sp>
      <p:pic>
        <p:nvPicPr>
          <p:cNvPr id="5" name="Imagen 4">
            <a:extLst>
              <a:ext uri="{FF2B5EF4-FFF2-40B4-BE49-F238E27FC236}">
                <a16:creationId xmlns:a16="http://schemas.microsoft.com/office/drawing/2014/main" id="{518D5226-F243-DBA9-064C-6483535459C9}"/>
              </a:ext>
            </a:extLst>
          </p:cNvPr>
          <p:cNvPicPr>
            <a:picLocks noChangeAspect="1"/>
          </p:cNvPicPr>
          <p:nvPr/>
        </p:nvPicPr>
        <p:blipFill>
          <a:blip r:embed="rId2"/>
          <a:stretch>
            <a:fillRect/>
          </a:stretch>
        </p:blipFill>
        <p:spPr>
          <a:xfrm>
            <a:off x="4435288" y="1665180"/>
            <a:ext cx="7225748" cy="2203852"/>
          </a:xfrm>
          <a:prstGeom prst="rect">
            <a:avLst/>
          </a:prstGeom>
        </p:spPr>
      </p:pic>
      <p:pic>
        <p:nvPicPr>
          <p:cNvPr id="11" name="Imagen 10">
            <a:extLst>
              <a:ext uri="{FF2B5EF4-FFF2-40B4-BE49-F238E27FC236}">
                <a16:creationId xmlns:a16="http://schemas.microsoft.com/office/drawing/2014/main" id="{DADE7A99-6098-18F7-5304-E073717A7608}"/>
              </a:ext>
            </a:extLst>
          </p:cNvPr>
          <p:cNvPicPr>
            <a:picLocks noChangeAspect="1"/>
          </p:cNvPicPr>
          <p:nvPr/>
        </p:nvPicPr>
        <p:blipFill>
          <a:blip r:embed="rId3"/>
          <a:stretch>
            <a:fillRect/>
          </a:stretch>
        </p:blipFill>
        <p:spPr>
          <a:xfrm>
            <a:off x="6570358" y="4288860"/>
            <a:ext cx="3298222" cy="1639966"/>
          </a:xfrm>
          <a:prstGeom prst="rect">
            <a:avLst/>
          </a:prstGeom>
        </p:spPr>
      </p:pic>
    </p:spTree>
    <p:extLst>
      <p:ext uri="{BB962C8B-B14F-4D97-AF65-F5344CB8AC3E}">
        <p14:creationId xmlns:p14="http://schemas.microsoft.com/office/powerpoint/2010/main" val="2516057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9E7C14A-9E49-070E-71DC-D459F8564F2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9CAAD5B-4E71-0111-9C86-03E08E209D9E}"/>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3. Planeación estratégica de la auditoría</a:t>
            </a:r>
          </a:p>
        </p:txBody>
      </p:sp>
      <p:sp>
        <p:nvSpPr>
          <p:cNvPr id="3" name="Marcador de contenido 2">
            <a:extLst>
              <a:ext uri="{FF2B5EF4-FFF2-40B4-BE49-F238E27FC236}">
                <a16:creationId xmlns:a16="http://schemas.microsoft.com/office/drawing/2014/main" id="{C021201D-2A08-8FB8-CDE1-8158A6DAA23D}"/>
              </a:ext>
            </a:extLst>
          </p:cNvPr>
          <p:cNvSpPr>
            <a:spLocks noGrp="1"/>
          </p:cNvSpPr>
          <p:nvPr>
            <p:ph idx="1"/>
          </p:nvPr>
        </p:nvSpPr>
        <p:spPr>
          <a:xfrm>
            <a:off x="4581727" y="649480"/>
            <a:ext cx="3025303" cy="5546047"/>
          </a:xfrm>
        </p:spPr>
        <p:txBody>
          <a:bodyPr anchor="ctr">
            <a:normAutofit/>
          </a:bodyPr>
          <a:lstStyle/>
          <a:p>
            <a:r>
              <a:rPr lang="es-MX" sz="1600"/>
              <a:t>La planeación es una fase formal dentro de las NIAs (NIA 300), que exige definir objetivos, alcance, recursos y cronograma:</a:t>
            </a:r>
          </a:p>
          <a:p>
            <a:endParaRPr lang="es-MX" sz="1600"/>
          </a:p>
          <a:p>
            <a:pPr lvl="1"/>
            <a:r>
              <a:rPr lang="es-MX" sz="1600"/>
              <a:t>Objetivos: garantizar confiabilidad de la información, cumplimiento normativo y eficiencia operativa.</a:t>
            </a:r>
          </a:p>
          <a:p>
            <a:pPr lvl="1"/>
            <a:r>
              <a:rPr lang="es-MX" sz="1600"/>
              <a:t>Alcance: procesos clave, áreas críticas y cumplimiento regulatorio.</a:t>
            </a:r>
          </a:p>
          <a:p>
            <a:pPr lvl="1"/>
            <a:r>
              <a:rPr lang="es-MX" sz="1600"/>
              <a:t>Recursos: equipo auditor, herramientas tecnológicas, presupuesto.</a:t>
            </a:r>
          </a:p>
          <a:p>
            <a:pPr lvl="1"/>
            <a:r>
              <a:rPr lang="es-MX" sz="1600"/>
              <a:t>Cronograma: fases de planeación, ejecución, informe y seguimiento.</a:t>
            </a:r>
          </a:p>
        </p:txBody>
      </p:sp>
      <p:pic>
        <p:nvPicPr>
          <p:cNvPr id="5" name="Picture 4" descr="Escritorio con elementos de productividad">
            <a:extLst>
              <a:ext uri="{FF2B5EF4-FFF2-40B4-BE49-F238E27FC236}">
                <a16:creationId xmlns:a16="http://schemas.microsoft.com/office/drawing/2014/main" id="{4808E2AC-61CA-EAE3-439E-6CD3FC47567F}"/>
              </a:ext>
            </a:extLst>
          </p:cNvPr>
          <p:cNvPicPr>
            <a:picLocks noChangeAspect="1"/>
          </p:cNvPicPr>
          <p:nvPr/>
        </p:nvPicPr>
        <p:blipFill>
          <a:blip r:embed="rId2"/>
          <a:srcRect l="37757" r="22507"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801065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5BEAE3-EB99-9CC7-B0BF-48CD5F54664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96843CD-E9F6-68F5-C0B5-64E975C21C46}"/>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4. Ejemplo: Empresa de transporte de carga pesada</a:t>
            </a:r>
          </a:p>
        </p:txBody>
      </p:sp>
      <p:sp>
        <p:nvSpPr>
          <p:cNvPr id="3" name="Marcador de contenido 2">
            <a:extLst>
              <a:ext uri="{FF2B5EF4-FFF2-40B4-BE49-F238E27FC236}">
                <a16:creationId xmlns:a16="http://schemas.microsoft.com/office/drawing/2014/main" id="{220ED8EC-2AE4-FD62-467C-FF55DD051EE2}"/>
              </a:ext>
            </a:extLst>
          </p:cNvPr>
          <p:cNvSpPr>
            <a:spLocks noGrp="1"/>
          </p:cNvSpPr>
          <p:nvPr>
            <p:ph idx="1"/>
          </p:nvPr>
        </p:nvSpPr>
        <p:spPr>
          <a:xfrm>
            <a:off x="4810259" y="649480"/>
            <a:ext cx="6555347" cy="5546047"/>
          </a:xfrm>
        </p:spPr>
        <p:txBody>
          <a:bodyPr anchor="ctr">
            <a:normAutofit/>
          </a:bodyPr>
          <a:lstStyle/>
          <a:p>
            <a:pPr marL="0" indent="0">
              <a:buNone/>
            </a:pPr>
            <a:r>
              <a:rPr lang="es-MX" sz="2000" b="1"/>
              <a:t>Riesgos críticos identificados:</a:t>
            </a:r>
          </a:p>
          <a:p>
            <a:pPr marL="0" indent="0">
              <a:buNone/>
            </a:pPr>
            <a:endParaRPr lang="es-MX" sz="2000" b="1"/>
          </a:p>
          <a:p>
            <a:r>
              <a:rPr lang="es-MX" sz="2000"/>
              <a:t>Costos de combustible: volatilidad de precios y riesgo de fraude en abastecimiento.</a:t>
            </a:r>
          </a:p>
          <a:p>
            <a:r>
              <a:rPr lang="es-MX" sz="2000"/>
              <a:t>Cumplimiento tributario: errores en retenciones, impuestos territoriales y facturación electrónica.</a:t>
            </a:r>
          </a:p>
          <a:p>
            <a:r>
              <a:rPr lang="es-MX" sz="2000"/>
              <a:t>Seguridad vial: accidentes, incumplimiento de normas de tránsito, impacto reputacional.</a:t>
            </a:r>
          </a:p>
        </p:txBody>
      </p:sp>
    </p:spTree>
    <p:extLst>
      <p:ext uri="{BB962C8B-B14F-4D97-AF65-F5344CB8AC3E}">
        <p14:creationId xmlns:p14="http://schemas.microsoft.com/office/powerpoint/2010/main" val="4038449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8F4071-14FB-4BB5-891B-CBA2CAA39DC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E2B4CC9-6BAC-579C-381C-0E42EF3AFD3D}"/>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4. Ejemplo: Empresa de transporte de carga pesada</a:t>
            </a:r>
          </a:p>
        </p:txBody>
      </p:sp>
      <p:sp>
        <p:nvSpPr>
          <p:cNvPr id="3" name="Marcador de contenido 2">
            <a:extLst>
              <a:ext uri="{FF2B5EF4-FFF2-40B4-BE49-F238E27FC236}">
                <a16:creationId xmlns:a16="http://schemas.microsoft.com/office/drawing/2014/main" id="{B5A2E424-052B-41C3-DFCB-75EA42969D86}"/>
              </a:ext>
            </a:extLst>
          </p:cNvPr>
          <p:cNvSpPr>
            <a:spLocks noGrp="1"/>
          </p:cNvSpPr>
          <p:nvPr>
            <p:ph idx="1"/>
          </p:nvPr>
        </p:nvSpPr>
        <p:spPr>
          <a:xfrm>
            <a:off x="4810259" y="649480"/>
            <a:ext cx="6555347" cy="5546047"/>
          </a:xfrm>
        </p:spPr>
        <p:txBody>
          <a:bodyPr anchor="ctr">
            <a:normAutofit/>
          </a:bodyPr>
          <a:lstStyle/>
          <a:p>
            <a:pPr marL="0" indent="0">
              <a:buNone/>
            </a:pPr>
            <a:r>
              <a:rPr lang="es-MX" sz="2000" b="1"/>
              <a:t>Plan de auditoría:</a:t>
            </a:r>
          </a:p>
          <a:p>
            <a:r>
              <a:rPr lang="es-MX" sz="2000"/>
              <a:t>Revisar contratos de suministro de combustible.</a:t>
            </a:r>
          </a:p>
          <a:p>
            <a:r>
              <a:rPr lang="es-MX" sz="2000"/>
              <a:t>Validar cumplimiento tributario con matrices normativas.</a:t>
            </a:r>
          </a:p>
          <a:p>
            <a:r>
              <a:rPr lang="es-MX" sz="2000"/>
              <a:t>Evaluar políticas de seguridad vial y registros de mantenimiento de flota.</a:t>
            </a:r>
          </a:p>
          <a:p>
            <a:endParaRPr lang="es-CO" sz="2000"/>
          </a:p>
        </p:txBody>
      </p:sp>
    </p:spTree>
    <p:extLst>
      <p:ext uri="{BB962C8B-B14F-4D97-AF65-F5344CB8AC3E}">
        <p14:creationId xmlns:p14="http://schemas.microsoft.com/office/powerpoint/2010/main" val="1502988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1E700FF-0D93-C80D-6DC1-2180A97A9521}"/>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a:extLst>
              <a:ext uri="{FF2B5EF4-FFF2-40B4-BE49-F238E27FC236}">
                <a16:creationId xmlns:a16="http://schemas.microsoft.com/office/drawing/2014/main" id="{F8A3367D-A134-76B6-FADE-69C148A75373}"/>
              </a:ext>
            </a:extLst>
          </p:cNvPr>
          <p:cNvSpPr>
            <a:spLocks noGrp="1"/>
          </p:cNvSpPr>
          <p:nvPr>
            <p:ph type="title"/>
          </p:nvPr>
        </p:nvSpPr>
        <p:spPr>
          <a:xfrm>
            <a:off x="1314824" y="735106"/>
            <a:ext cx="10053763" cy="2928470"/>
          </a:xfrm>
        </p:spPr>
        <p:txBody>
          <a:bodyPr vert="horz" lIns="91440" tIns="45720" rIns="91440" bIns="45720" rtlCol="0" anchor="b">
            <a:normAutofit/>
          </a:bodyPr>
          <a:lstStyle/>
          <a:p>
            <a:r>
              <a:rPr lang="en-US" sz="4800" kern="1200">
                <a:solidFill>
                  <a:srgbClr val="FFFFFF"/>
                </a:solidFill>
                <a:latin typeface="+mj-lt"/>
                <a:ea typeface="+mj-ea"/>
                <a:cs typeface="+mj-cs"/>
              </a:rPr>
              <a:t>4. Ejemplo: Empresa de transporte de carga pesada -</a:t>
            </a:r>
            <a:r>
              <a:rPr lang="en-US" sz="4800" b="1" kern="1200">
                <a:solidFill>
                  <a:srgbClr val="FFFFFF"/>
                </a:solidFill>
                <a:latin typeface="+mj-lt"/>
                <a:ea typeface="+mj-ea"/>
                <a:cs typeface="+mj-cs"/>
              </a:rPr>
              <a:t>Elementos básicos del plan de auditoría</a:t>
            </a:r>
            <a:endParaRPr lang="en-US" sz="4800" kern="1200">
              <a:solidFill>
                <a:srgbClr val="FFFFFF"/>
              </a:solidFill>
              <a:latin typeface="+mj-lt"/>
              <a:ea typeface="+mj-ea"/>
              <a:cs typeface="+mj-cs"/>
            </a:endParaRPr>
          </a:p>
        </p:txBody>
      </p:sp>
    </p:spTree>
    <p:extLst>
      <p:ext uri="{BB962C8B-B14F-4D97-AF65-F5344CB8AC3E}">
        <p14:creationId xmlns:p14="http://schemas.microsoft.com/office/powerpoint/2010/main" val="309131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48E281-9E3A-0514-E9CC-69464FF922C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32103C3-8033-222A-8C18-A2C6B0A9D30F}"/>
              </a:ext>
            </a:extLst>
          </p:cNvPr>
          <p:cNvSpPr>
            <a:spLocks noGrp="1"/>
          </p:cNvSpPr>
          <p:nvPr>
            <p:ph type="title"/>
          </p:nvPr>
        </p:nvSpPr>
        <p:spPr>
          <a:xfrm>
            <a:off x="466722" y="586855"/>
            <a:ext cx="3201366" cy="3387497"/>
          </a:xfrm>
        </p:spPr>
        <p:txBody>
          <a:bodyPr anchor="b">
            <a:normAutofit/>
          </a:bodyPr>
          <a:lstStyle/>
          <a:p>
            <a:pPr algn="r"/>
            <a:r>
              <a:rPr lang="es-MX" sz="4000" b="1">
                <a:solidFill>
                  <a:srgbClr val="FFFFFF"/>
                </a:solidFill>
              </a:rPr>
              <a:t>4.1. Objetivo del encargo</a:t>
            </a:r>
          </a:p>
        </p:txBody>
      </p:sp>
      <p:sp>
        <p:nvSpPr>
          <p:cNvPr id="3" name="Marcador de contenido 2">
            <a:extLst>
              <a:ext uri="{FF2B5EF4-FFF2-40B4-BE49-F238E27FC236}">
                <a16:creationId xmlns:a16="http://schemas.microsoft.com/office/drawing/2014/main" id="{906CE338-4226-F674-4E8F-C854B5262EFB}"/>
              </a:ext>
            </a:extLst>
          </p:cNvPr>
          <p:cNvSpPr>
            <a:spLocks noGrp="1"/>
          </p:cNvSpPr>
          <p:nvPr>
            <p:ph idx="1"/>
          </p:nvPr>
        </p:nvSpPr>
        <p:spPr>
          <a:xfrm>
            <a:off x="4810259" y="649480"/>
            <a:ext cx="6555347" cy="5546047"/>
          </a:xfrm>
        </p:spPr>
        <p:txBody>
          <a:bodyPr anchor="ctr">
            <a:normAutofit/>
          </a:bodyPr>
          <a:lstStyle/>
          <a:p>
            <a:pPr marL="0" indent="0">
              <a:buNone/>
            </a:pPr>
            <a:r>
              <a:rPr lang="es-MX" sz="2000"/>
              <a:t>• Propósito de la auditoría: razonabilidad de estados financieros, cumplimiento normativo, evaluación de controles, etc.</a:t>
            </a:r>
          </a:p>
          <a:p>
            <a:pPr marL="0" indent="0">
              <a:buNone/>
            </a:pPr>
            <a:r>
              <a:rPr lang="es-MX" sz="2000"/>
              <a:t>• Tipo de auditoría: financiera, interna, operativa, de cumplimiento, sectorial.</a:t>
            </a:r>
          </a:p>
        </p:txBody>
      </p:sp>
    </p:spTree>
    <p:extLst>
      <p:ext uri="{BB962C8B-B14F-4D97-AF65-F5344CB8AC3E}">
        <p14:creationId xmlns:p14="http://schemas.microsoft.com/office/powerpoint/2010/main" val="649043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e escribe una cita en una agenda de papel">
            <a:extLst>
              <a:ext uri="{FF2B5EF4-FFF2-40B4-BE49-F238E27FC236}">
                <a16:creationId xmlns:a16="http://schemas.microsoft.com/office/drawing/2014/main" id="{1A56D4FA-61A6-4E34-FDF6-C02DE1E805B3}"/>
              </a:ext>
            </a:extLst>
          </p:cNvPr>
          <p:cNvPicPr>
            <a:picLocks noChangeAspect="1"/>
          </p:cNvPicPr>
          <p:nvPr/>
        </p:nvPicPr>
        <p:blipFill>
          <a:blip r:embed="rId2">
            <a:alphaModFix amt="50000"/>
          </a:blip>
          <a:srcRect t="15730"/>
          <a:stretch>
            <a:fillRect/>
          </a:stretch>
        </p:blipFill>
        <p:spPr>
          <a:xfrm>
            <a:off x="20" y="1"/>
            <a:ext cx="12191980" cy="6857999"/>
          </a:xfrm>
          <a:prstGeom prst="rect">
            <a:avLst/>
          </a:prstGeom>
        </p:spPr>
      </p:pic>
      <p:sp>
        <p:nvSpPr>
          <p:cNvPr id="2" name="Título 1">
            <a:extLst>
              <a:ext uri="{FF2B5EF4-FFF2-40B4-BE49-F238E27FC236}">
                <a16:creationId xmlns:a16="http://schemas.microsoft.com/office/drawing/2014/main" id="{620759BB-86E0-4952-E9DD-CBFEDA2B84D1}"/>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b="1" dirty="0">
                <a:solidFill>
                  <a:srgbClr val="FFFFFF"/>
                </a:solidFill>
              </a:rPr>
              <a:t>AGENDA</a:t>
            </a:r>
          </a:p>
        </p:txBody>
      </p:sp>
    </p:spTree>
    <p:extLst>
      <p:ext uri="{BB962C8B-B14F-4D97-AF65-F5344CB8AC3E}">
        <p14:creationId xmlns:p14="http://schemas.microsoft.com/office/powerpoint/2010/main" val="25218431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0362EC-60FE-CB95-2D81-22FB6002C5C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FC56C79-844C-432D-62D8-862894DF57D1}"/>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4.2. Alcance</a:t>
            </a:r>
          </a:p>
        </p:txBody>
      </p:sp>
      <p:graphicFrame>
        <p:nvGraphicFramePr>
          <p:cNvPr id="5" name="Marcador de contenido 2">
            <a:extLst>
              <a:ext uri="{FF2B5EF4-FFF2-40B4-BE49-F238E27FC236}">
                <a16:creationId xmlns:a16="http://schemas.microsoft.com/office/drawing/2014/main" id="{22CB2FED-89BA-C3C6-E457-B59496A13B59}"/>
              </a:ext>
            </a:extLst>
          </p:cNvPr>
          <p:cNvGraphicFramePr>
            <a:graphicFrameLocks noGrp="1"/>
          </p:cNvGraphicFramePr>
          <p:nvPr>
            <p:ph idx="1"/>
            <p:extLst>
              <p:ext uri="{D42A27DB-BD31-4B8C-83A1-F6EECF244321}">
                <p14:modId xmlns:p14="http://schemas.microsoft.com/office/powerpoint/2010/main" val="398494111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93557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F4503AA-7F24-697B-F686-4A57AD39528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AE80DC1-CE91-0B17-3307-A3DAB46EFF4E}"/>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4.3. Equipo auditor</a:t>
            </a:r>
          </a:p>
        </p:txBody>
      </p:sp>
      <p:graphicFrame>
        <p:nvGraphicFramePr>
          <p:cNvPr id="5" name="Marcador de contenido 2">
            <a:extLst>
              <a:ext uri="{FF2B5EF4-FFF2-40B4-BE49-F238E27FC236}">
                <a16:creationId xmlns:a16="http://schemas.microsoft.com/office/drawing/2014/main" id="{023DE005-47CD-908D-3B8A-F655F79C5050}"/>
              </a:ext>
            </a:extLst>
          </p:cNvPr>
          <p:cNvGraphicFramePr>
            <a:graphicFrameLocks noGrp="1"/>
          </p:cNvGraphicFramePr>
          <p:nvPr>
            <p:ph idx="1"/>
            <p:extLst>
              <p:ext uri="{D42A27DB-BD31-4B8C-83A1-F6EECF244321}">
                <p14:modId xmlns:p14="http://schemas.microsoft.com/office/powerpoint/2010/main" val="452031297"/>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5910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F50417C-A1FC-3560-AEE1-DC826A03E44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71F8C57-D401-5F86-0E66-6EAB9F842B0F}"/>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4.4. Cronograma</a:t>
            </a:r>
          </a:p>
        </p:txBody>
      </p:sp>
      <p:graphicFrame>
        <p:nvGraphicFramePr>
          <p:cNvPr id="5" name="Marcador de contenido 2">
            <a:extLst>
              <a:ext uri="{FF2B5EF4-FFF2-40B4-BE49-F238E27FC236}">
                <a16:creationId xmlns:a16="http://schemas.microsoft.com/office/drawing/2014/main" id="{6778899F-CD90-BF3E-D603-2635260D71B5}"/>
              </a:ext>
            </a:extLst>
          </p:cNvPr>
          <p:cNvGraphicFramePr>
            <a:graphicFrameLocks noGrp="1"/>
          </p:cNvGraphicFramePr>
          <p:nvPr>
            <p:ph idx="1"/>
            <p:extLst>
              <p:ext uri="{D42A27DB-BD31-4B8C-83A1-F6EECF244321}">
                <p14:modId xmlns:p14="http://schemas.microsoft.com/office/powerpoint/2010/main" val="296894274"/>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944518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77C0EC-52F4-D746-6077-43B3BA085C6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8A21F50-E6E8-E4D7-0793-E3062CD3AF5E}"/>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4.5. Identificación de riesgos</a:t>
            </a:r>
          </a:p>
        </p:txBody>
      </p:sp>
      <p:graphicFrame>
        <p:nvGraphicFramePr>
          <p:cNvPr id="5" name="Marcador de contenido 2">
            <a:extLst>
              <a:ext uri="{FF2B5EF4-FFF2-40B4-BE49-F238E27FC236}">
                <a16:creationId xmlns:a16="http://schemas.microsoft.com/office/drawing/2014/main" id="{B6A6B984-A58B-D4BF-5B6C-938F0B53B3D0}"/>
              </a:ext>
            </a:extLst>
          </p:cNvPr>
          <p:cNvGraphicFramePr>
            <a:graphicFrameLocks noGrp="1"/>
          </p:cNvGraphicFramePr>
          <p:nvPr>
            <p:ph idx="1"/>
            <p:extLst>
              <p:ext uri="{D42A27DB-BD31-4B8C-83A1-F6EECF244321}">
                <p14:modId xmlns:p14="http://schemas.microsoft.com/office/powerpoint/2010/main" val="221774168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45502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5F80B5-5B0A-52D6-A810-D1E13FF3D25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6A3A8ED-61AB-C0D3-5A85-3F51BCE44195}"/>
              </a:ext>
            </a:extLst>
          </p:cNvPr>
          <p:cNvSpPr>
            <a:spLocks noGrp="1"/>
          </p:cNvSpPr>
          <p:nvPr>
            <p:ph type="title"/>
          </p:nvPr>
        </p:nvSpPr>
        <p:spPr>
          <a:xfrm>
            <a:off x="586478" y="1683756"/>
            <a:ext cx="3115265" cy="2396359"/>
          </a:xfrm>
        </p:spPr>
        <p:txBody>
          <a:bodyPr anchor="b">
            <a:normAutofit/>
          </a:bodyPr>
          <a:lstStyle/>
          <a:p>
            <a:pPr algn="r"/>
            <a:r>
              <a:rPr lang="es-MX" sz="3700" b="1">
                <a:solidFill>
                  <a:srgbClr val="FFFFFF"/>
                </a:solidFill>
              </a:rPr>
              <a:t>4.6. Procedimientos de auditoría</a:t>
            </a:r>
          </a:p>
        </p:txBody>
      </p:sp>
      <p:graphicFrame>
        <p:nvGraphicFramePr>
          <p:cNvPr id="5" name="Marcador de contenido 2">
            <a:extLst>
              <a:ext uri="{FF2B5EF4-FFF2-40B4-BE49-F238E27FC236}">
                <a16:creationId xmlns:a16="http://schemas.microsoft.com/office/drawing/2014/main" id="{463CD557-9A2E-4D7F-352B-24DC8BC9B1DD}"/>
              </a:ext>
            </a:extLst>
          </p:cNvPr>
          <p:cNvGraphicFramePr>
            <a:graphicFrameLocks noGrp="1"/>
          </p:cNvGraphicFramePr>
          <p:nvPr>
            <p:ph idx="1"/>
            <p:extLst>
              <p:ext uri="{D42A27DB-BD31-4B8C-83A1-F6EECF244321}">
                <p14:modId xmlns:p14="http://schemas.microsoft.com/office/powerpoint/2010/main" val="194594647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6401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F63E6D-502A-83B0-F3C4-F73A40A4E30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5F3CBA5-FDA0-DE54-F7B4-9DAD94CC2FA9}"/>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4.7. Recursos</a:t>
            </a:r>
          </a:p>
        </p:txBody>
      </p:sp>
      <p:graphicFrame>
        <p:nvGraphicFramePr>
          <p:cNvPr id="5" name="Marcador de contenido 2">
            <a:extLst>
              <a:ext uri="{FF2B5EF4-FFF2-40B4-BE49-F238E27FC236}">
                <a16:creationId xmlns:a16="http://schemas.microsoft.com/office/drawing/2014/main" id="{97E05622-3DD5-A340-4B3D-BFE7CF03F64A}"/>
              </a:ext>
            </a:extLst>
          </p:cNvPr>
          <p:cNvGraphicFramePr>
            <a:graphicFrameLocks noGrp="1"/>
          </p:cNvGraphicFramePr>
          <p:nvPr>
            <p:ph idx="1"/>
            <p:extLst>
              <p:ext uri="{D42A27DB-BD31-4B8C-83A1-F6EECF244321}">
                <p14:modId xmlns:p14="http://schemas.microsoft.com/office/powerpoint/2010/main" val="41757769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250234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CCFC882-3E53-F19E-9CE8-3D97D81A6AA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B890C2D-EF4E-6E32-A085-73E2C63B1241}"/>
              </a:ext>
            </a:extLst>
          </p:cNvPr>
          <p:cNvSpPr>
            <a:spLocks noGrp="1"/>
          </p:cNvSpPr>
          <p:nvPr>
            <p:ph type="title"/>
          </p:nvPr>
        </p:nvSpPr>
        <p:spPr>
          <a:xfrm>
            <a:off x="586478" y="1683756"/>
            <a:ext cx="3115265" cy="2396359"/>
          </a:xfrm>
        </p:spPr>
        <p:txBody>
          <a:bodyPr anchor="b">
            <a:normAutofit/>
          </a:bodyPr>
          <a:lstStyle/>
          <a:p>
            <a:pPr algn="r"/>
            <a:r>
              <a:rPr lang="es-MX" sz="3700" b="1">
                <a:solidFill>
                  <a:srgbClr val="FFFFFF"/>
                </a:solidFill>
              </a:rPr>
              <a:t>4.8. Documentación</a:t>
            </a:r>
          </a:p>
        </p:txBody>
      </p:sp>
      <p:graphicFrame>
        <p:nvGraphicFramePr>
          <p:cNvPr id="5" name="Marcador de contenido 2">
            <a:extLst>
              <a:ext uri="{FF2B5EF4-FFF2-40B4-BE49-F238E27FC236}">
                <a16:creationId xmlns:a16="http://schemas.microsoft.com/office/drawing/2014/main" id="{AC7B5AA5-0F5D-E92F-2AA7-A89180659B8F}"/>
              </a:ext>
            </a:extLst>
          </p:cNvPr>
          <p:cNvGraphicFramePr>
            <a:graphicFrameLocks noGrp="1"/>
          </p:cNvGraphicFramePr>
          <p:nvPr>
            <p:ph idx="1"/>
            <p:extLst>
              <p:ext uri="{D42A27DB-BD31-4B8C-83A1-F6EECF244321}">
                <p14:modId xmlns:p14="http://schemas.microsoft.com/office/powerpoint/2010/main" val="402083457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1072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71E9AC-987E-9C7C-7432-033052F35AB5}"/>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155380D-0BD0-87E0-CFE0-789B819B2037}"/>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4.9. Comunicación</a:t>
            </a:r>
          </a:p>
        </p:txBody>
      </p:sp>
      <p:graphicFrame>
        <p:nvGraphicFramePr>
          <p:cNvPr id="5" name="Marcador de contenido 2">
            <a:extLst>
              <a:ext uri="{FF2B5EF4-FFF2-40B4-BE49-F238E27FC236}">
                <a16:creationId xmlns:a16="http://schemas.microsoft.com/office/drawing/2014/main" id="{E98AE4AB-9CF0-7E85-18DB-86A2CD09A47D}"/>
              </a:ext>
            </a:extLst>
          </p:cNvPr>
          <p:cNvGraphicFramePr>
            <a:graphicFrameLocks noGrp="1"/>
          </p:cNvGraphicFramePr>
          <p:nvPr>
            <p:ph idx="1"/>
            <p:extLst>
              <p:ext uri="{D42A27DB-BD31-4B8C-83A1-F6EECF244321}">
                <p14:modId xmlns:p14="http://schemas.microsoft.com/office/powerpoint/2010/main" val="237097168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97344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D87BBB9-3847-E50B-F9A8-0FF78BDFA0D8}"/>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5CA02DB-8789-5B22-3E89-67E3A10738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286C9A64-CE5D-7863-239D-DCB827F8F8DA}"/>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3. Integración de controles preventivos y correctivos</a:t>
            </a:r>
          </a:p>
        </p:txBody>
      </p:sp>
      <p:sp>
        <p:nvSpPr>
          <p:cNvPr id="9" name="sketch line">
            <a:extLst>
              <a:ext uri="{FF2B5EF4-FFF2-40B4-BE49-F238E27FC236}">
                <a16:creationId xmlns:a16="http://schemas.microsoft.com/office/drawing/2014/main" id="{39AB6C87-F7D0-8F9C-085C-E55A73BCB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3191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45C04DA9-041D-F224-74AF-DA3B6E533EDA}"/>
              </a:ext>
            </a:extLst>
          </p:cNvPr>
          <p:cNvSpPr>
            <a:spLocks noGrp="1"/>
          </p:cNvSpPr>
          <p:nvPr>
            <p:ph type="title"/>
          </p:nvPr>
        </p:nvSpPr>
        <p:spPr/>
        <p:txBody>
          <a:bodyPr/>
          <a:lstStyle/>
          <a:p>
            <a:r>
              <a:rPr lang="es-CO" dirty="0"/>
              <a:t>Integración de controles preventivos y correctivos</a:t>
            </a:r>
          </a:p>
        </p:txBody>
      </p:sp>
      <p:sp>
        <p:nvSpPr>
          <p:cNvPr id="4" name="Marcador de contenido 3">
            <a:extLst>
              <a:ext uri="{FF2B5EF4-FFF2-40B4-BE49-F238E27FC236}">
                <a16:creationId xmlns:a16="http://schemas.microsoft.com/office/drawing/2014/main" id="{95DAA344-0329-D03C-C8F0-A1B8F87D06E8}"/>
              </a:ext>
            </a:extLst>
          </p:cNvPr>
          <p:cNvSpPr>
            <a:spLocks noGrp="1"/>
          </p:cNvSpPr>
          <p:nvPr>
            <p:ph idx="1"/>
          </p:nvPr>
        </p:nvSpPr>
        <p:spPr/>
        <p:txBody>
          <a:bodyPr/>
          <a:lstStyle/>
          <a:p>
            <a:pPr lvl="0"/>
            <a:r>
              <a:rPr lang="es-CO" b="1" dirty="0"/>
              <a:t>Tipología</a:t>
            </a:r>
            <a:r>
              <a:rPr lang="es-CO" dirty="0"/>
              <a:t>: manuales (revisiones), automáticos (sistemas ERP), compensatorios (segregación de funciones).</a:t>
            </a:r>
          </a:p>
          <a:p>
            <a:pPr lvl="0"/>
            <a:r>
              <a:rPr lang="es-CO" b="1" dirty="0"/>
              <a:t>Diseño de controles</a:t>
            </a:r>
            <a:r>
              <a:rPr lang="es-CO" dirty="0"/>
              <a:t>: alineados con riesgos críticos.</a:t>
            </a:r>
          </a:p>
          <a:p>
            <a:pPr lvl="0"/>
            <a:r>
              <a:rPr lang="es-CO" b="1" dirty="0"/>
              <a:t>Indicadores de efectividad</a:t>
            </a:r>
            <a:r>
              <a:rPr lang="es-CO" dirty="0"/>
              <a:t>: % de hallazgos corregidos, trazabilidad documental.</a:t>
            </a:r>
          </a:p>
          <a:p>
            <a:pPr lvl="0"/>
            <a:r>
              <a:rPr lang="es-CO" b="1" dirty="0"/>
              <a:t>Casos aplicados</a:t>
            </a:r>
            <a:r>
              <a:rPr lang="es-CO" dirty="0"/>
              <a:t>: </a:t>
            </a:r>
          </a:p>
          <a:p>
            <a:pPr lvl="1"/>
            <a:r>
              <a:rPr lang="es-CO" dirty="0"/>
              <a:t>Procesos contables → conciliaciones automáticas.</a:t>
            </a:r>
          </a:p>
          <a:p>
            <a:pPr lvl="1"/>
            <a:r>
              <a:rPr lang="es-CO" dirty="0"/>
              <a:t>Inventarios → conteos físicos vs. sistema.</a:t>
            </a:r>
          </a:p>
          <a:p>
            <a:pPr lvl="1"/>
            <a:r>
              <a:rPr lang="es-CO" dirty="0"/>
              <a:t>Vinculación de terceros → listas restrictivas y debida diligencia</a:t>
            </a:r>
          </a:p>
        </p:txBody>
      </p:sp>
    </p:spTree>
    <p:extLst>
      <p:ext uri="{BB962C8B-B14F-4D97-AF65-F5344CB8AC3E}">
        <p14:creationId xmlns:p14="http://schemas.microsoft.com/office/powerpoint/2010/main" val="1896727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8B57020-5FEC-311A-E96E-2FAF9DCB4820}"/>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AGENDA</a:t>
            </a:r>
          </a:p>
        </p:txBody>
      </p:sp>
      <p:graphicFrame>
        <p:nvGraphicFramePr>
          <p:cNvPr id="5" name="Marcador de contenido 4">
            <a:extLst>
              <a:ext uri="{FF2B5EF4-FFF2-40B4-BE49-F238E27FC236}">
                <a16:creationId xmlns:a16="http://schemas.microsoft.com/office/drawing/2014/main" id="{602D981B-9A2A-0440-866C-A810B5C66F68}"/>
              </a:ext>
            </a:extLst>
          </p:cNvPr>
          <p:cNvGraphicFramePr>
            <a:graphicFrameLocks noGrp="1"/>
          </p:cNvGraphicFramePr>
          <p:nvPr>
            <p:ph idx="1"/>
            <p:extLst>
              <p:ext uri="{D42A27DB-BD31-4B8C-83A1-F6EECF244321}">
                <p14:modId xmlns:p14="http://schemas.microsoft.com/office/powerpoint/2010/main" val="957124563"/>
              </p:ext>
              <p:ext uri="{E7BDC344-281C-4309-B0C6-D0EE65EED2A8}">
                <p202:designPr xmlns:p202="http://schemas.microsoft.com/office/powerpoint/2020/02/main">
                  <p202:designTagLst>
                    <p202:designTag name="ARCH:1:CLS" val="StackedSequentialRowTable"/>
                  </p202:designTagLst>
                </p202:designPr>
              </p:ext>
            </p:extLst>
          </p:nvPr>
        </p:nvGraphicFramePr>
        <p:xfrm>
          <a:off x="4905052" y="1111102"/>
          <a:ext cx="6666833" cy="4732598"/>
        </p:xfrm>
        <a:graphic>
          <a:graphicData uri="http://schemas.openxmlformats.org/drawingml/2006/table">
            <a:tbl>
              <a:tblPr bandRow="1">
                <a:noFill/>
                <a:tableStyleId>{5C22544A-7EE6-4342-B048-85BDC9FD1C3A}</a:tableStyleId>
              </a:tblPr>
              <a:tblGrid>
                <a:gridCol w="873110">
                  <a:extLst>
                    <a:ext uri="{9D8B030D-6E8A-4147-A177-3AD203B41FA5}">
                      <a16:colId xmlns:a16="http://schemas.microsoft.com/office/drawing/2014/main" val="1408080329"/>
                    </a:ext>
                  </a:extLst>
                </a:gridCol>
                <a:gridCol w="5793723">
                  <a:extLst>
                    <a:ext uri="{9D8B030D-6E8A-4147-A177-3AD203B41FA5}">
                      <a16:colId xmlns:a16="http://schemas.microsoft.com/office/drawing/2014/main" val="3073455361"/>
                    </a:ext>
                  </a:extLst>
                </a:gridCol>
              </a:tblGrid>
              <a:tr h="769194">
                <a:tc>
                  <a:txBody>
                    <a:bodyPr/>
                    <a:lstStyle/>
                    <a:p>
                      <a:pPr algn="ctr">
                        <a:buNone/>
                      </a:pPr>
                      <a:r>
                        <a:rPr lang="es-CO" sz="3100" b="1" cap="none" spc="0">
                          <a:solidFill>
                            <a:schemeClr val="tx1"/>
                          </a:solidFill>
                        </a:rPr>
                        <a:t>01</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a:solidFill>
                            <a:schemeClr val="tx1"/>
                          </a:solidFill>
                          <a:effectLst/>
                          <a:latin typeface="+mn-lt"/>
                          <a:ea typeface="+mn-ea"/>
                          <a:cs typeface="+mn-cs"/>
                        </a:rPr>
                        <a:t>Marco normativo vigente en auditoría para 2025</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2710786166"/>
                  </a:ext>
                </a:extLst>
              </a:tr>
              <a:tr h="769194">
                <a:tc>
                  <a:txBody>
                    <a:bodyPr/>
                    <a:lstStyle/>
                    <a:p>
                      <a:pPr algn="ctr">
                        <a:buNone/>
                      </a:pPr>
                      <a:r>
                        <a:rPr lang="es-CO" sz="3100" b="1" cap="none" spc="0">
                          <a:solidFill>
                            <a:schemeClr val="tx1"/>
                          </a:solidFill>
                        </a:rPr>
                        <a:t>02</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Diseño de un plan de auditoría basado en riesgos</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2520847612"/>
                  </a:ext>
                </a:extLst>
              </a:tr>
              <a:tr h="769194">
                <a:tc>
                  <a:txBody>
                    <a:bodyPr/>
                    <a:lstStyle/>
                    <a:p>
                      <a:pPr algn="ctr">
                        <a:buNone/>
                      </a:pPr>
                      <a:r>
                        <a:rPr lang="es-CO" sz="3100" b="1" cap="none" spc="0">
                          <a:solidFill>
                            <a:schemeClr val="tx1"/>
                          </a:solidFill>
                        </a:rPr>
                        <a:t>03</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Integración de controles preventivos y correctivos</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554597076"/>
                  </a:ext>
                </a:extLst>
              </a:tr>
              <a:tr h="769194">
                <a:tc>
                  <a:txBody>
                    <a:bodyPr/>
                    <a:lstStyle/>
                    <a:p>
                      <a:pPr algn="ctr">
                        <a:buNone/>
                      </a:pPr>
                      <a:r>
                        <a:rPr lang="es-CO" sz="3100" b="1" cap="none" spc="0">
                          <a:solidFill>
                            <a:schemeClr val="tx1"/>
                          </a:solidFill>
                        </a:rPr>
                        <a:t>04</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Definición de métricas y objetivos de auditoría</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3194366215"/>
                  </a:ext>
                </a:extLst>
              </a:tr>
              <a:tr h="769194">
                <a:tc>
                  <a:txBody>
                    <a:bodyPr/>
                    <a:lstStyle/>
                    <a:p>
                      <a:pPr algn="ctr">
                        <a:buNone/>
                      </a:pPr>
                      <a:r>
                        <a:rPr lang="es-CO" sz="3100" b="1" cap="none" spc="0">
                          <a:solidFill>
                            <a:schemeClr val="tx1"/>
                          </a:solidFill>
                        </a:rPr>
                        <a:t>05</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Evaluación de la gestión de auditoría</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2625998957"/>
                  </a:ext>
                </a:extLst>
              </a:tr>
              <a:tr h="886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3100" b="1" cap="none" spc="0">
                          <a:solidFill>
                            <a:schemeClr val="tx1"/>
                          </a:solidFill>
                        </a:rPr>
                        <a:t>06</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Normas de calidad y aseguramiento de la información</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921270940"/>
                  </a:ext>
                </a:extLst>
              </a:tr>
            </a:tbl>
          </a:graphicData>
        </a:graphic>
      </p:graphicFrame>
    </p:spTree>
    <p:extLst>
      <p:ext uri="{BB962C8B-B14F-4D97-AF65-F5344CB8AC3E}">
        <p14:creationId xmlns:p14="http://schemas.microsoft.com/office/powerpoint/2010/main" val="3065070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66402"/>
            <a:ext cx="12191998" cy="1590742"/>
          </a:xfrm>
          <a:prstGeom prst="rect">
            <a:avLst/>
          </a:prstGeom>
          <a:gradFill>
            <a:gsLst>
              <a:gs pos="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70175"/>
            <a:ext cx="12185331" cy="1590742"/>
          </a:xfrm>
          <a:prstGeom prst="rect">
            <a:avLst/>
          </a:prstGeom>
          <a:gradFill>
            <a:gsLst>
              <a:gs pos="0">
                <a:schemeClr val="accent1">
                  <a:alpha val="0"/>
                </a:schemeClr>
              </a:gs>
              <a:gs pos="100000">
                <a:schemeClr val="accent1">
                  <a:lumMod val="50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5265546"/>
            <a:ext cx="4076698" cy="1590742"/>
          </a:xfrm>
          <a:prstGeom prst="rect">
            <a:avLst/>
          </a:prstGeom>
          <a:gradFill>
            <a:gsLst>
              <a:gs pos="0">
                <a:schemeClr val="accent1">
                  <a:lumMod val="50000"/>
                </a:schemeClr>
              </a:gs>
              <a:gs pos="100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335" y="5263483"/>
            <a:ext cx="12192000" cy="1597433"/>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0395056-D936-695E-44EE-2F3A44166B28}"/>
              </a:ext>
            </a:extLst>
          </p:cNvPr>
          <p:cNvSpPr>
            <a:spLocks noGrp="1"/>
          </p:cNvSpPr>
          <p:nvPr>
            <p:ph type="title"/>
          </p:nvPr>
        </p:nvSpPr>
        <p:spPr>
          <a:xfrm>
            <a:off x="1371599" y="5510253"/>
            <a:ext cx="9895951" cy="1033669"/>
          </a:xfrm>
        </p:spPr>
        <p:txBody>
          <a:bodyPr>
            <a:normAutofit/>
          </a:bodyPr>
          <a:lstStyle/>
          <a:p>
            <a:r>
              <a:rPr lang="es-CO" sz="3400" dirty="0">
                <a:solidFill>
                  <a:srgbClr val="FFFFFF"/>
                </a:solidFill>
              </a:rPr>
              <a:t>Administración del riesgo (ERM-Enterprise </a:t>
            </a:r>
            <a:r>
              <a:rPr lang="es-CO" sz="3400" dirty="0" err="1">
                <a:solidFill>
                  <a:srgbClr val="FFFFFF"/>
                </a:solidFill>
              </a:rPr>
              <a:t>Risk</a:t>
            </a:r>
            <a:r>
              <a:rPr lang="es-CO" sz="3400" dirty="0">
                <a:solidFill>
                  <a:srgbClr val="FFFFFF"/>
                </a:solidFill>
              </a:rPr>
              <a:t> Management)</a:t>
            </a:r>
          </a:p>
        </p:txBody>
      </p:sp>
      <p:pic>
        <p:nvPicPr>
          <p:cNvPr id="4" name="Imagen 3">
            <a:extLst>
              <a:ext uri="{FF2B5EF4-FFF2-40B4-BE49-F238E27FC236}">
                <a16:creationId xmlns:a16="http://schemas.microsoft.com/office/drawing/2014/main" id="{43F09CFC-B6CB-0155-6F99-239D78EF2AAD}"/>
              </a:ext>
            </a:extLst>
          </p:cNvPr>
          <p:cNvPicPr>
            <a:picLocks noChangeAspect="1"/>
          </p:cNvPicPr>
          <p:nvPr/>
        </p:nvPicPr>
        <p:blipFill rotWithShape="1">
          <a:blip r:embed="rId2"/>
          <a:srcRect l="6084" t="55384" r="4394" b="12607"/>
          <a:stretch>
            <a:fillRect/>
          </a:stretch>
        </p:blipFill>
        <p:spPr>
          <a:xfrm>
            <a:off x="290134" y="1021278"/>
            <a:ext cx="11454666" cy="2303813"/>
          </a:xfrm>
          <a:prstGeom prst="rect">
            <a:avLst/>
          </a:prstGeom>
        </p:spPr>
      </p:pic>
      <p:sp>
        <p:nvSpPr>
          <p:cNvPr id="3" name="Marcador de contenido 2">
            <a:extLst>
              <a:ext uri="{FF2B5EF4-FFF2-40B4-BE49-F238E27FC236}">
                <a16:creationId xmlns:a16="http://schemas.microsoft.com/office/drawing/2014/main" id="{5E7D397C-7C15-ED60-0A2D-B88D3D9B1890}"/>
              </a:ext>
            </a:extLst>
          </p:cNvPr>
          <p:cNvSpPr>
            <a:spLocks noGrp="1"/>
          </p:cNvSpPr>
          <p:nvPr>
            <p:ph idx="1"/>
          </p:nvPr>
        </p:nvSpPr>
        <p:spPr>
          <a:xfrm>
            <a:off x="1940256" y="3833199"/>
            <a:ext cx="8332826" cy="1119982"/>
          </a:xfrm>
        </p:spPr>
        <p:txBody>
          <a:bodyPr anchor="ctr">
            <a:normAutofit/>
          </a:bodyPr>
          <a:lstStyle/>
          <a:p>
            <a:r>
              <a:rPr lang="es-MX" sz="1700"/>
              <a:t>Proceso sistemático mediante el cual una organización identifica, evalúa, prioriza y responde a los eventos potenciales que pueden afectar el logro de sus objetivos, mediante el diseño, implementación y monitoreo de controles que mitiguen su impacto y probabilidad.</a:t>
            </a:r>
            <a:endParaRPr lang="es-CO" sz="1700"/>
          </a:p>
        </p:txBody>
      </p:sp>
    </p:spTree>
    <p:extLst>
      <p:ext uri="{BB962C8B-B14F-4D97-AF65-F5344CB8AC3E}">
        <p14:creationId xmlns:p14="http://schemas.microsoft.com/office/powerpoint/2010/main" val="34231994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65F903-0834-2580-9937-2540E074C87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136EACD-3B0D-2049-8EDB-33C2065D8D13}"/>
              </a:ext>
            </a:extLst>
          </p:cNvPr>
          <p:cNvSpPr>
            <a:spLocks noGrp="1"/>
          </p:cNvSpPr>
          <p:nvPr>
            <p:ph type="title"/>
          </p:nvPr>
        </p:nvSpPr>
        <p:spPr>
          <a:xfrm>
            <a:off x="586478" y="1683756"/>
            <a:ext cx="3115265" cy="2396359"/>
          </a:xfrm>
        </p:spPr>
        <p:txBody>
          <a:bodyPr anchor="b">
            <a:normAutofit/>
          </a:bodyPr>
          <a:lstStyle/>
          <a:p>
            <a:pPr algn="r"/>
            <a:r>
              <a:rPr lang="es-CO" sz="3100">
                <a:solidFill>
                  <a:srgbClr val="FFFFFF"/>
                </a:solidFill>
              </a:rPr>
              <a:t>Administración del riesgo -</a:t>
            </a:r>
            <a:r>
              <a:rPr lang="es-MX" sz="3100">
                <a:solidFill>
                  <a:srgbClr val="FFFFFF"/>
                </a:solidFill>
              </a:rPr>
              <a:t>Componentes clave-</a:t>
            </a:r>
            <a:br>
              <a:rPr lang="es-MX" sz="3100">
                <a:solidFill>
                  <a:srgbClr val="FFFFFF"/>
                </a:solidFill>
              </a:rPr>
            </a:br>
            <a:endParaRPr lang="es-CO" sz="3100">
              <a:solidFill>
                <a:srgbClr val="FFFFFF"/>
              </a:solidFill>
            </a:endParaRPr>
          </a:p>
        </p:txBody>
      </p:sp>
      <p:graphicFrame>
        <p:nvGraphicFramePr>
          <p:cNvPr id="5" name="Marcador de contenido 2">
            <a:extLst>
              <a:ext uri="{FF2B5EF4-FFF2-40B4-BE49-F238E27FC236}">
                <a16:creationId xmlns:a16="http://schemas.microsoft.com/office/drawing/2014/main" id="{47D1322E-5718-20BD-00E0-056F64C937EE}"/>
              </a:ext>
            </a:extLst>
          </p:cNvPr>
          <p:cNvGraphicFramePr>
            <a:graphicFrameLocks noGrp="1"/>
          </p:cNvGraphicFramePr>
          <p:nvPr>
            <p:ph idx="1"/>
            <p:extLst>
              <p:ext uri="{D42A27DB-BD31-4B8C-83A1-F6EECF244321}">
                <p14:modId xmlns:p14="http://schemas.microsoft.com/office/powerpoint/2010/main" val="180287561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8707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4D23099-BE34-51FE-D033-87CF6EA40799}"/>
              </a:ext>
            </a:extLst>
          </p:cNvPr>
          <p:cNvSpPr>
            <a:spLocks noGrp="1"/>
          </p:cNvSpPr>
          <p:nvPr>
            <p:ph type="title"/>
          </p:nvPr>
        </p:nvSpPr>
        <p:spPr>
          <a:xfrm>
            <a:off x="586478" y="1683756"/>
            <a:ext cx="3115265" cy="2396359"/>
          </a:xfrm>
        </p:spPr>
        <p:txBody>
          <a:bodyPr anchor="b">
            <a:normAutofit/>
          </a:bodyPr>
          <a:lstStyle/>
          <a:p>
            <a:pPr algn="r"/>
            <a:r>
              <a:rPr lang="es-CO" sz="3100">
                <a:solidFill>
                  <a:srgbClr val="FFFFFF"/>
                </a:solidFill>
              </a:rPr>
              <a:t>Administración del riesgo -</a:t>
            </a:r>
            <a:r>
              <a:rPr lang="es-MX" sz="3100">
                <a:solidFill>
                  <a:srgbClr val="FFFFFF"/>
                </a:solidFill>
              </a:rPr>
              <a:t>Componentes clave-</a:t>
            </a:r>
            <a:br>
              <a:rPr lang="es-MX" sz="3100">
                <a:solidFill>
                  <a:srgbClr val="FFFFFF"/>
                </a:solidFill>
              </a:rPr>
            </a:br>
            <a:endParaRPr lang="es-CO" sz="3100">
              <a:solidFill>
                <a:srgbClr val="FFFFFF"/>
              </a:solidFill>
            </a:endParaRPr>
          </a:p>
        </p:txBody>
      </p:sp>
      <p:graphicFrame>
        <p:nvGraphicFramePr>
          <p:cNvPr id="5" name="Marcador de contenido 2">
            <a:extLst>
              <a:ext uri="{FF2B5EF4-FFF2-40B4-BE49-F238E27FC236}">
                <a16:creationId xmlns:a16="http://schemas.microsoft.com/office/drawing/2014/main" id="{E3CB180B-6E56-B450-84A6-63B225104617}"/>
              </a:ext>
            </a:extLst>
          </p:cNvPr>
          <p:cNvGraphicFramePr>
            <a:graphicFrameLocks noGrp="1"/>
          </p:cNvGraphicFramePr>
          <p:nvPr>
            <p:ph idx="1"/>
            <p:extLst>
              <p:ext uri="{D42A27DB-BD31-4B8C-83A1-F6EECF244321}">
                <p14:modId xmlns:p14="http://schemas.microsoft.com/office/powerpoint/2010/main" val="234821399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03826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988C088-9EC3-F4F6-8D6E-5B1F277A378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DEE5B18-DAA7-13D7-700C-1F63D9E380D0}"/>
              </a:ext>
            </a:extLst>
          </p:cNvPr>
          <p:cNvSpPr>
            <a:spLocks noGrp="1"/>
          </p:cNvSpPr>
          <p:nvPr>
            <p:ph type="title"/>
          </p:nvPr>
        </p:nvSpPr>
        <p:spPr>
          <a:xfrm>
            <a:off x="586478" y="1683756"/>
            <a:ext cx="3115265" cy="2396359"/>
          </a:xfrm>
        </p:spPr>
        <p:txBody>
          <a:bodyPr anchor="b">
            <a:normAutofit/>
          </a:bodyPr>
          <a:lstStyle/>
          <a:p>
            <a:pPr algn="r"/>
            <a:r>
              <a:rPr lang="es-CO" sz="3100">
                <a:solidFill>
                  <a:srgbClr val="FFFFFF"/>
                </a:solidFill>
              </a:rPr>
              <a:t>Administración del riesgo -</a:t>
            </a:r>
            <a:r>
              <a:rPr lang="es-MX" sz="3100">
                <a:solidFill>
                  <a:srgbClr val="FFFFFF"/>
                </a:solidFill>
              </a:rPr>
              <a:t>Componentes clave-</a:t>
            </a:r>
            <a:br>
              <a:rPr lang="es-MX" sz="3100">
                <a:solidFill>
                  <a:srgbClr val="FFFFFF"/>
                </a:solidFill>
              </a:rPr>
            </a:br>
            <a:endParaRPr lang="es-CO" sz="3100">
              <a:solidFill>
                <a:srgbClr val="FFFFFF"/>
              </a:solidFill>
            </a:endParaRPr>
          </a:p>
        </p:txBody>
      </p:sp>
      <p:graphicFrame>
        <p:nvGraphicFramePr>
          <p:cNvPr id="5" name="Marcador de contenido 2">
            <a:extLst>
              <a:ext uri="{FF2B5EF4-FFF2-40B4-BE49-F238E27FC236}">
                <a16:creationId xmlns:a16="http://schemas.microsoft.com/office/drawing/2014/main" id="{8BA8A091-231C-831C-FE87-BC50824E90FC}"/>
              </a:ext>
            </a:extLst>
          </p:cNvPr>
          <p:cNvGraphicFramePr>
            <a:graphicFrameLocks noGrp="1"/>
          </p:cNvGraphicFramePr>
          <p:nvPr>
            <p:ph idx="1"/>
            <p:extLst>
              <p:ext uri="{D42A27DB-BD31-4B8C-83A1-F6EECF244321}">
                <p14:modId xmlns:p14="http://schemas.microsoft.com/office/powerpoint/2010/main" val="366148111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01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B199726-50F8-E593-EAD9-BC773447122B}"/>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1. Tipología de controles</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3F9029CE-D4BB-AC16-D8F5-8AB4F60349D1}"/>
              </a:ext>
            </a:extLst>
          </p:cNvPr>
          <p:cNvGraphicFramePr>
            <a:graphicFrameLocks noGrp="1"/>
          </p:cNvGraphicFramePr>
          <p:nvPr>
            <p:ph idx="1"/>
            <p:extLst>
              <p:ext uri="{D42A27DB-BD31-4B8C-83A1-F6EECF244321}">
                <p14:modId xmlns:p14="http://schemas.microsoft.com/office/powerpoint/2010/main" val="169689151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5304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E2230E-517E-338D-5B9C-06CAAA716CF7}"/>
            </a:ext>
          </a:extLst>
        </p:cNvPr>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7" name="Rectangle 26">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Shape 34">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Rectangle 36">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6B94ECD-BDAA-23B4-A30C-E1523A4E895D}"/>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2. Diseño de controles alineados con riesgos críticos</a:t>
            </a:r>
          </a:p>
        </p:txBody>
      </p:sp>
      <p:sp>
        <p:nvSpPr>
          <p:cNvPr id="3" name="Marcador de contenido 2">
            <a:extLst>
              <a:ext uri="{FF2B5EF4-FFF2-40B4-BE49-F238E27FC236}">
                <a16:creationId xmlns:a16="http://schemas.microsoft.com/office/drawing/2014/main" id="{0553B55F-BB81-3FA8-FEF2-7335D9E76410}"/>
              </a:ext>
            </a:extLst>
          </p:cNvPr>
          <p:cNvSpPr>
            <a:spLocks noGrp="1"/>
          </p:cNvSpPr>
          <p:nvPr>
            <p:ph idx="1"/>
          </p:nvPr>
        </p:nvSpPr>
        <p:spPr>
          <a:xfrm>
            <a:off x="4810259" y="649480"/>
            <a:ext cx="6555347" cy="5546047"/>
          </a:xfrm>
        </p:spPr>
        <p:txBody>
          <a:bodyPr anchor="ctr">
            <a:normAutofit/>
          </a:bodyPr>
          <a:lstStyle/>
          <a:p>
            <a:r>
              <a:rPr lang="es-MX" sz="2000" dirty="0"/>
              <a:t>Principio clave: cada control debe responder a un riesgo identificado en la matriz de riesgos.</a:t>
            </a:r>
          </a:p>
          <a:p>
            <a:r>
              <a:rPr lang="es-MX" sz="2000" dirty="0"/>
              <a:t>Ejemplo:</a:t>
            </a:r>
          </a:p>
          <a:p>
            <a:pPr lvl="1">
              <a:buFont typeface="Wingdings" panose="05000000000000000000" pitchFamily="2" charset="2"/>
              <a:buChar char="Ø"/>
            </a:pPr>
            <a:r>
              <a:rPr lang="es-MX" sz="2000" dirty="0"/>
              <a:t>	Riesgo de fraude → control preventivo: segregación de funciones.</a:t>
            </a:r>
          </a:p>
          <a:p>
            <a:pPr lvl="1">
              <a:buFont typeface="Wingdings" panose="05000000000000000000" pitchFamily="2" charset="2"/>
              <a:buChar char="Ø"/>
            </a:pPr>
            <a:r>
              <a:rPr lang="es-MX" sz="2000" dirty="0"/>
              <a:t>	Riesgo de error material → control automático: validación en ERP.</a:t>
            </a:r>
          </a:p>
          <a:p>
            <a:pPr lvl="1">
              <a:buFont typeface="Wingdings" panose="05000000000000000000" pitchFamily="2" charset="2"/>
              <a:buChar char="Ø"/>
            </a:pPr>
            <a:r>
              <a:rPr lang="es-MX" sz="2000" dirty="0"/>
              <a:t>	Riesgo reputacional → control compensatorio: revisión de cumplimiento normativo.</a:t>
            </a:r>
          </a:p>
        </p:txBody>
      </p:sp>
    </p:spTree>
    <p:extLst>
      <p:ext uri="{BB962C8B-B14F-4D97-AF65-F5344CB8AC3E}">
        <p14:creationId xmlns:p14="http://schemas.microsoft.com/office/powerpoint/2010/main" val="14133763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F1C5E2-E9EA-3CFB-E728-46FB60E5376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92E1B1D-AA2B-F10A-287B-6C728815748E}"/>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3. Indicadores de efectividad</a:t>
            </a:r>
          </a:p>
        </p:txBody>
      </p:sp>
      <p:sp>
        <p:nvSpPr>
          <p:cNvPr id="3" name="Marcador de contenido 2">
            <a:extLst>
              <a:ext uri="{FF2B5EF4-FFF2-40B4-BE49-F238E27FC236}">
                <a16:creationId xmlns:a16="http://schemas.microsoft.com/office/drawing/2014/main" id="{9A8EB32C-3F8E-8CAC-89B2-F137868E8A66}"/>
              </a:ext>
            </a:extLst>
          </p:cNvPr>
          <p:cNvSpPr>
            <a:spLocks noGrp="1"/>
          </p:cNvSpPr>
          <p:nvPr>
            <p:ph idx="1"/>
          </p:nvPr>
        </p:nvSpPr>
        <p:spPr>
          <a:xfrm>
            <a:off x="4810259" y="649480"/>
            <a:ext cx="6555347" cy="5546047"/>
          </a:xfrm>
        </p:spPr>
        <p:txBody>
          <a:bodyPr anchor="ctr">
            <a:normAutofit/>
          </a:bodyPr>
          <a:lstStyle/>
          <a:p>
            <a:r>
              <a:rPr lang="es-MX" sz="2000"/>
              <a:t>% de hallazgos corregidos: mide la capacidad de respuesta a debilidades detectadas.</a:t>
            </a:r>
          </a:p>
          <a:p>
            <a:r>
              <a:rPr lang="es-MX" sz="2000"/>
              <a:t>Trazabilidad documental: evidencia clara de que el control se aplicó (ej. bitácoras, reportes de sistema, actas de revisión).</a:t>
            </a:r>
          </a:p>
          <a:p>
            <a:r>
              <a:rPr lang="es-MX" sz="2000"/>
              <a:t>Periodicidad de aplicación: frecuencia con que se ejecuta el control (diario, mensual, anual).</a:t>
            </a:r>
          </a:p>
          <a:p>
            <a:r>
              <a:rPr lang="es-MX" sz="2000"/>
              <a:t>Nivel de automatización: proporción de controles automáticos frente a manuales.</a:t>
            </a:r>
          </a:p>
        </p:txBody>
      </p:sp>
    </p:spTree>
    <p:extLst>
      <p:ext uri="{BB962C8B-B14F-4D97-AF65-F5344CB8AC3E}">
        <p14:creationId xmlns:p14="http://schemas.microsoft.com/office/powerpoint/2010/main" val="22570915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A7A12B3-CA8F-5F63-227F-F64605E27637}"/>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7605E55-F78A-4C06-AA8E-99F0C66DA5AC}"/>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4. Casos aplicados</a:t>
            </a:r>
          </a:p>
        </p:txBody>
      </p:sp>
      <p:graphicFrame>
        <p:nvGraphicFramePr>
          <p:cNvPr id="5" name="Marcador de contenido 2">
            <a:extLst>
              <a:ext uri="{FF2B5EF4-FFF2-40B4-BE49-F238E27FC236}">
                <a16:creationId xmlns:a16="http://schemas.microsoft.com/office/drawing/2014/main" id="{900A5631-7D14-A631-053D-D5030C19DFD2}"/>
              </a:ext>
            </a:extLst>
          </p:cNvPr>
          <p:cNvGraphicFramePr>
            <a:graphicFrameLocks noGrp="1"/>
          </p:cNvGraphicFramePr>
          <p:nvPr>
            <p:ph idx="1"/>
            <p:extLst>
              <p:ext uri="{D42A27DB-BD31-4B8C-83A1-F6EECF244321}">
                <p14:modId xmlns:p14="http://schemas.microsoft.com/office/powerpoint/2010/main" val="2792924532"/>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22951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3EDD82-D27A-034E-4F48-6096716F24C8}"/>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96B713B-BBAC-DAE0-6B7D-67A8F244A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17AB42A9-7E27-14CA-323F-20AED3DF29BC}"/>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4.Definición de métricas y objetivos de auditoría</a:t>
            </a:r>
          </a:p>
        </p:txBody>
      </p:sp>
      <p:sp>
        <p:nvSpPr>
          <p:cNvPr id="9" name="sketch line">
            <a:extLst>
              <a:ext uri="{FF2B5EF4-FFF2-40B4-BE49-F238E27FC236}">
                <a16:creationId xmlns:a16="http://schemas.microsoft.com/office/drawing/2014/main" id="{A272946B-1973-05E0-CFEE-9EB66F0F5F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58423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8822048-2B62-3592-6871-4613B1C22FA2}"/>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4.Definición de métricas y objetivos de auditoría</a:t>
            </a:r>
          </a:p>
        </p:txBody>
      </p:sp>
      <p:graphicFrame>
        <p:nvGraphicFramePr>
          <p:cNvPr id="5" name="Marcador de contenido 2">
            <a:extLst>
              <a:ext uri="{FF2B5EF4-FFF2-40B4-BE49-F238E27FC236}">
                <a16:creationId xmlns:a16="http://schemas.microsoft.com/office/drawing/2014/main" id="{09C4D77C-0D8E-29AF-037D-DC45B9FA032A}"/>
              </a:ext>
            </a:extLst>
          </p:cNvPr>
          <p:cNvGraphicFramePr>
            <a:graphicFrameLocks noGrp="1"/>
          </p:cNvGraphicFramePr>
          <p:nvPr>
            <p:ph idx="1"/>
            <p:extLst>
              <p:ext uri="{D42A27DB-BD31-4B8C-83A1-F6EECF244321}">
                <p14:modId xmlns:p14="http://schemas.microsoft.com/office/powerpoint/2010/main" val="213258157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6725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085AA13-D11D-D3E0-4D81-9483E708A93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9E9295A-A9B8-8163-2D54-9F956584E294}"/>
              </a:ext>
            </a:extLst>
          </p:cNvPr>
          <p:cNvSpPr>
            <a:spLocks noGrp="1"/>
          </p:cNvSpPr>
          <p:nvPr>
            <p:ph type="title"/>
          </p:nvPr>
        </p:nvSpPr>
        <p:spPr>
          <a:xfrm>
            <a:off x="466722" y="586855"/>
            <a:ext cx="3201366" cy="3387497"/>
          </a:xfrm>
        </p:spPr>
        <p:txBody>
          <a:bodyPr anchor="b">
            <a:normAutofit/>
          </a:bodyPr>
          <a:lstStyle/>
          <a:p>
            <a:pPr algn="r"/>
            <a:r>
              <a:rPr lang="es-MX" sz="4000" b="1">
                <a:solidFill>
                  <a:srgbClr val="FFFFFF"/>
                </a:solidFill>
              </a:rPr>
              <a:t>Frase de apertura</a:t>
            </a:r>
          </a:p>
        </p:txBody>
      </p:sp>
      <p:sp>
        <p:nvSpPr>
          <p:cNvPr id="4" name="Marcador de contenido 3">
            <a:extLst>
              <a:ext uri="{FF2B5EF4-FFF2-40B4-BE49-F238E27FC236}">
                <a16:creationId xmlns:a16="http://schemas.microsoft.com/office/drawing/2014/main" id="{F3034B2C-A581-7B4B-BBFE-A5197108D7BC}"/>
              </a:ext>
            </a:extLst>
          </p:cNvPr>
          <p:cNvSpPr>
            <a:spLocks noGrp="1"/>
          </p:cNvSpPr>
          <p:nvPr>
            <p:ph idx="1"/>
          </p:nvPr>
        </p:nvSpPr>
        <p:spPr>
          <a:xfrm>
            <a:off x="4810259" y="649480"/>
            <a:ext cx="6555347" cy="5546047"/>
          </a:xfrm>
        </p:spPr>
        <p:txBody>
          <a:bodyPr anchor="ctr">
            <a:normAutofit/>
          </a:bodyPr>
          <a:lstStyle/>
          <a:p>
            <a:pPr marL="0" indent="0" algn="ctr">
              <a:buNone/>
            </a:pPr>
            <a:r>
              <a:rPr lang="es-MX" dirty="0"/>
              <a:t>"Hoy nos reunimos para reflexionar sobre cómo la planeación de auditoría y el control interno, fortalecidos por normas de calidad y sostenibilidad, se convierten en herramientas estratégicas para garantizar confianza y transparencia en las organizaciones hacia el 2026."</a:t>
            </a:r>
            <a:endParaRPr lang="es-CO" dirty="0"/>
          </a:p>
        </p:txBody>
      </p:sp>
    </p:spTree>
    <p:extLst>
      <p:ext uri="{BB962C8B-B14F-4D97-AF65-F5344CB8AC3E}">
        <p14:creationId xmlns:p14="http://schemas.microsoft.com/office/powerpoint/2010/main" val="696345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19D1A87-CBF3-3C6D-D2EA-F394D08076D3}"/>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KPI de auditoría</a:t>
            </a:r>
          </a:p>
        </p:txBody>
      </p:sp>
      <p:graphicFrame>
        <p:nvGraphicFramePr>
          <p:cNvPr id="6" name="Marcador de contenido 3">
            <a:extLst>
              <a:ext uri="{FF2B5EF4-FFF2-40B4-BE49-F238E27FC236}">
                <a16:creationId xmlns:a16="http://schemas.microsoft.com/office/drawing/2014/main" id="{A3A5187B-EF66-70AF-5EB5-70CEDDA23B3C}"/>
              </a:ext>
            </a:extLst>
          </p:cNvPr>
          <p:cNvGraphicFramePr>
            <a:graphicFrameLocks noGrp="1"/>
          </p:cNvGraphicFramePr>
          <p:nvPr>
            <p:ph idx="1"/>
            <p:extLst>
              <p:ext uri="{D42A27DB-BD31-4B8C-83A1-F6EECF244321}">
                <p14:modId xmlns:p14="http://schemas.microsoft.com/office/powerpoint/2010/main" val="2439674797"/>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84536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A3B84C-5C8C-6494-0D14-1B6010E059CB}"/>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ítulo 2">
            <a:extLst>
              <a:ext uri="{FF2B5EF4-FFF2-40B4-BE49-F238E27FC236}">
                <a16:creationId xmlns:a16="http://schemas.microsoft.com/office/drawing/2014/main" id="{3DE8687F-79A8-AA21-8EE0-DDED6E77771A}"/>
              </a:ext>
            </a:extLst>
          </p:cNvPr>
          <p:cNvSpPr>
            <a:spLocks noGrp="1"/>
          </p:cNvSpPr>
          <p:nvPr>
            <p:ph type="title"/>
          </p:nvPr>
        </p:nvSpPr>
        <p:spPr>
          <a:xfrm>
            <a:off x="1383564" y="348865"/>
            <a:ext cx="9718111" cy="1576446"/>
          </a:xfrm>
        </p:spPr>
        <p:txBody>
          <a:bodyPr anchor="ctr">
            <a:normAutofit/>
          </a:bodyPr>
          <a:lstStyle/>
          <a:p>
            <a:r>
              <a:rPr lang="es-CO" sz="4000">
                <a:solidFill>
                  <a:srgbClr val="FFFFFF"/>
                </a:solidFill>
              </a:rPr>
              <a:t>KPI de auditoría - </a:t>
            </a:r>
            <a:r>
              <a:rPr lang="es-MX" sz="4000">
                <a:solidFill>
                  <a:srgbClr val="FFFFFF"/>
                </a:solidFill>
              </a:rPr>
              <a:t>Ejemplos aplicables:</a:t>
            </a:r>
            <a:endParaRPr lang="es-CO" sz="4000">
              <a:solidFill>
                <a:srgbClr val="FFFFFF"/>
              </a:solidFill>
            </a:endParaRPr>
          </a:p>
        </p:txBody>
      </p:sp>
      <p:graphicFrame>
        <p:nvGraphicFramePr>
          <p:cNvPr id="6" name="Marcador de contenido 3">
            <a:extLst>
              <a:ext uri="{FF2B5EF4-FFF2-40B4-BE49-F238E27FC236}">
                <a16:creationId xmlns:a16="http://schemas.microsoft.com/office/drawing/2014/main" id="{BAEC035A-BAB7-A06C-AB09-AB5E4A46BA0C}"/>
              </a:ext>
            </a:extLst>
          </p:cNvPr>
          <p:cNvGraphicFramePr>
            <a:graphicFrameLocks noGrp="1"/>
          </p:cNvGraphicFramePr>
          <p:nvPr>
            <p:ph idx="1"/>
            <p:extLst>
              <p:ext uri="{D42A27DB-BD31-4B8C-83A1-F6EECF244321}">
                <p14:modId xmlns:p14="http://schemas.microsoft.com/office/powerpoint/2010/main" val="4012025828"/>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36991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8D40ADA-4D0A-6FC0-B494-9E968C0E547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45802C0-D082-C387-0337-435DE4EA7D2A}"/>
              </a:ext>
            </a:extLst>
          </p:cNvPr>
          <p:cNvPicPr>
            <a:picLocks noChangeAspect="1"/>
          </p:cNvPicPr>
          <p:nvPr/>
        </p:nvPicPr>
        <p:blipFill>
          <a:blip r:embed="rId2">
            <a:duotone>
              <a:schemeClr val="bg2">
                <a:shade val="45000"/>
                <a:satMod val="135000"/>
              </a:schemeClr>
              <a:prstClr val="white"/>
            </a:duotone>
          </a:blip>
          <a:srcRect t="15730"/>
          <a:stretch>
            <a:fill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ABD78302-BA16-59B1-1586-EE013A711B93}"/>
              </a:ext>
            </a:extLst>
          </p:cNvPr>
          <p:cNvSpPr>
            <a:spLocks noGrp="1"/>
          </p:cNvSpPr>
          <p:nvPr>
            <p:ph type="title"/>
          </p:nvPr>
        </p:nvSpPr>
        <p:spPr>
          <a:xfrm>
            <a:off x="838200" y="365125"/>
            <a:ext cx="10515600" cy="1325563"/>
          </a:xfrm>
        </p:spPr>
        <p:txBody>
          <a:bodyPr>
            <a:normAutofit/>
          </a:bodyPr>
          <a:lstStyle/>
          <a:p>
            <a:r>
              <a:rPr lang="es-CO" dirty="0"/>
              <a:t>KPI de auditoría - </a:t>
            </a:r>
            <a:r>
              <a:rPr lang="es-MX" dirty="0"/>
              <a:t>Ejemplos aplicables:</a:t>
            </a:r>
            <a:endParaRPr lang="es-CO" dirty="0"/>
          </a:p>
        </p:txBody>
      </p:sp>
      <p:graphicFrame>
        <p:nvGraphicFramePr>
          <p:cNvPr id="6" name="Marcador de contenido 3">
            <a:extLst>
              <a:ext uri="{FF2B5EF4-FFF2-40B4-BE49-F238E27FC236}">
                <a16:creationId xmlns:a16="http://schemas.microsoft.com/office/drawing/2014/main" id="{0007684D-7C10-1FC8-E22C-A6047DD7C53F}"/>
              </a:ext>
            </a:extLst>
          </p:cNvPr>
          <p:cNvGraphicFramePr>
            <a:graphicFrameLocks noGrp="1"/>
          </p:cNvGraphicFramePr>
          <p:nvPr>
            <p:ph idx="1"/>
            <p:extLst>
              <p:ext uri="{D42A27DB-BD31-4B8C-83A1-F6EECF244321}">
                <p14:modId xmlns:p14="http://schemas.microsoft.com/office/powerpoint/2010/main" val="293836204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43212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Brújula dorada">
            <a:extLst>
              <a:ext uri="{FF2B5EF4-FFF2-40B4-BE49-F238E27FC236}">
                <a16:creationId xmlns:a16="http://schemas.microsoft.com/office/drawing/2014/main" id="{94BFBF8E-5ECB-A83B-CA48-3F620D44FFF3}"/>
              </a:ext>
            </a:extLst>
          </p:cNvPr>
          <p:cNvPicPr>
            <a:picLocks noChangeAspect="1"/>
          </p:cNvPicPr>
          <p:nvPr/>
        </p:nvPicPr>
        <p:blipFill>
          <a:blip r:embed="rId2"/>
          <a:srcRect l="42381" r="4960" b="-2"/>
          <a:stretch>
            <a:fillRect/>
          </a:stretch>
        </p:blipFill>
        <p:spPr>
          <a:xfrm>
            <a:off x="-1" y="-2"/>
            <a:ext cx="5410198" cy="6858002"/>
          </a:xfrm>
          <a:prstGeom prst="rect">
            <a:avLst/>
          </a:prstGeom>
        </p:spPr>
      </p:pic>
      <p:sp useBgFill="1">
        <p:nvSpPr>
          <p:cNvPr id="11" name="Rectangle 10">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801A4B5-923D-5425-1D14-C7BFC7C60A84}"/>
              </a:ext>
            </a:extLst>
          </p:cNvPr>
          <p:cNvSpPr>
            <a:spLocks noGrp="1"/>
          </p:cNvSpPr>
          <p:nvPr>
            <p:ph type="title"/>
          </p:nvPr>
        </p:nvSpPr>
        <p:spPr>
          <a:xfrm>
            <a:off x="6115317" y="405685"/>
            <a:ext cx="5464968" cy="1559301"/>
          </a:xfrm>
        </p:spPr>
        <p:txBody>
          <a:bodyPr>
            <a:normAutofit/>
          </a:bodyPr>
          <a:lstStyle/>
          <a:p>
            <a:r>
              <a:rPr lang="es-MX" sz="4000"/>
              <a:t>Objetivos SMART en auditoría</a:t>
            </a:r>
            <a:endParaRPr lang="es-CO" sz="4000"/>
          </a:p>
        </p:txBody>
      </p:sp>
      <p:sp>
        <p:nvSpPr>
          <p:cNvPr id="3" name="Marcador de contenido 2">
            <a:extLst>
              <a:ext uri="{FF2B5EF4-FFF2-40B4-BE49-F238E27FC236}">
                <a16:creationId xmlns:a16="http://schemas.microsoft.com/office/drawing/2014/main" id="{DB61DD9F-96AB-72E8-9954-244D5B707DEA}"/>
              </a:ext>
            </a:extLst>
          </p:cNvPr>
          <p:cNvSpPr>
            <a:spLocks noGrp="1"/>
          </p:cNvSpPr>
          <p:nvPr>
            <p:ph idx="1"/>
          </p:nvPr>
        </p:nvSpPr>
        <p:spPr>
          <a:xfrm>
            <a:off x="6115317" y="2743200"/>
            <a:ext cx="5247340" cy="3496878"/>
          </a:xfrm>
        </p:spPr>
        <p:txBody>
          <a:bodyPr anchor="ctr">
            <a:normAutofit/>
          </a:bodyPr>
          <a:lstStyle/>
          <a:p>
            <a:r>
              <a:rPr lang="es-MX" sz="2000"/>
              <a:t>Los objetivos deben ser SMART (Specific, Measurable, Achievable, Relevant, Time-bound), (Específicos,	Medibles, Alcanzables, Relevantes y Tiempo definido) </a:t>
            </a:r>
          </a:p>
          <a:p>
            <a:r>
              <a:rPr lang="es-MX" sz="2000"/>
              <a:t>Esto convierte la auditoría en un proceso estratégico y gestionable, no solo en una revisión técnica.</a:t>
            </a:r>
            <a:endParaRPr lang="es-CO" sz="2000"/>
          </a:p>
        </p:txBody>
      </p:sp>
    </p:spTree>
    <p:extLst>
      <p:ext uri="{BB962C8B-B14F-4D97-AF65-F5344CB8AC3E}">
        <p14:creationId xmlns:p14="http://schemas.microsoft.com/office/powerpoint/2010/main" val="18451512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3208A81-CDD6-F22A-8D21-BE7B3E7CB0C5}"/>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C8382C0-929C-FAEB-43EE-61A3B967853C}"/>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Objetivos SMART en auditoría</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DC98312D-539C-FCF9-EC7F-4350964789C3}"/>
              </a:ext>
            </a:extLst>
          </p:cNvPr>
          <p:cNvGraphicFramePr>
            <a:graphicFrameLocks noGrp="1"/>
          </p:cNvGraphicFramePr>
          <p:nvPr>
            <p:ph idx="1"/>
            <p:extLst>
              <p:ext uri="{D42A27DB-BD31-4B8C-83A1-F6EECF244321}">
                <p14:modId xmlns:p14="http://schemas.microsoft.com/office/powerpoint/2010/main" val="244615180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68198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6" name="Rectangle 35">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4C083CF-E493-8534-6B7F-33BAEA4A6843}"/>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Herramientas de seguimiento</a:t>
            </a:r>
            <a:endParaRPr lang="es-CO" sz="4000">
              <a:solidFill>
                <a:srgbClr val="FFFFFF"/>
              </a:solidFill>
            </a:endParaRPr>
          </a:p>
        </p:txBody>
      </p:sp>
      <p:sp>
        <p:nvSpPr>
          <p:cNvPr id="3" name="Marcador de contenido 2">
            <a:extLst>
              <a:ext uri="{FF2B5EF4-FFF2-40B4-BE49-F238E27FC236}">
                <a16:creationId xmlns:a16="http://schemas.microsoft.com/office/drawing/2014/main" id="{6A87889E-32B9-2738-EA93-B41D7ACEF2A0}"/>
              </a:ext>
            </a:extLst>
          </p:cNvPr>
          <p:cNvSpPr>
            <a:spLocks noGrp="1"/>
          </p:cNvSpPr>
          <p:nvPr>
            <p:ph idx="1"/>
          </p:nvPr>
        </p:nvSpPr>
        <p:spPr>
          <a:xfrm>
            <a:off x="4581727" y="649480"/>
            <a:ext cx="3025303" cy="5546047"/>
          </a:xfrm>
        </p:spPr>
        <p:txBody>
          <a:bodyPr anchor="ctr">
            <a:normAutofit/>
          </a:bodyPr>
          <a:lstStyle/>
          <a:p>
            <a:r>
              <a:rPr lang="es-MX" sz="2000"/>
              <a:t>Dashboards en Power BI:</a:t>
            </a:r>
          </a:p>
          <a:p>
            <a:pPr lvl="1"/>
            <a:r>
              <a:rPr lang="es-MX" sz="2000"/>
              <a:t>Visualización dinámica de KPI (cobertura, hallazgos, tiempos, reincidencias).</a:t>
            </a:r>
          </a:p>
          <a:p>
            <a:pPr lvl="1"/>
            <a:r>
              <a:rPr lang="es-MX" sz="2000"/>
              <a:t>Filtros por área, proceso, periodo.</a:t>
            </a:r>
          </a:p>
          <a:p>
            <a:pPr lvl="1"/>
            <a:r>
              <a:rPr lang="es-MX" sz="2000"/>
              <a:t>Alertas automáticas para hallazgos críticos.</a:t>
            </a:r>
          </a:p>
          <a:p>
            <a:endParaRPr lang="es-CO" sz="2000"/>
          </a:p>
        </p:txBody>
      </p:sp>
      <p:pic>
        <p:nvPicPr>
          <p:cNvPr id="22" name="Picture 21" descr="Gráficas financieras en una pantalla oscura">
            <a:extLst>
              <a:ext uri="{FF2B5EF4-FFF2-40B4-BE49-F238E27FC236}">
                <a16:creationId xmlns:a16="http://schemas.microsoft.com/office/drawing/2014/main" id="{6DDCB829-8AE5-4BEC-CABC-143ADC96470D}"/>
              </a:ext>
            </a:extLst>
          </p:cNvPr>
          <p:cNvPicPr>
            <a:picLocks noChangeAspect="1"/>
          </p:cNvPicPr>
          <p:nvPr/>
        </p:nvPicPr>
        <p:blipFill>
          <a:blip r:embed="rId2"/>
          <a:srcRect l="28493" r="34301"/>
          <a:stretch>
            <a:fillRect/>
          </a:stretch>
        </p:blipFill>
        <p:spPr>
          <a:xfrm>
            <a:off x="8109502" y="10"/>
            <a:ext cx="4082498" cy="6857990"/>
          </a:xfrm>
          <a:prstGeom prst="rect">
            <a:avLst/>
          </a:prstGeom>
        </p:spPr>
      </p:pic>
    </p:spTree>
    <p:extLst>
      <p:ext uri="{BB962C8B-B14F-4D97-AF65-F5344CB8AC3E}">
        <p14:creationId xmlns:p14="http://schemas.microsoft.com/office/powerpoint/2010/main" val="17555572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E9976AC-E422-27FB-A6B0-13F556986331}"/>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B4A9F8B-C902-CC24-10A8-D725E1298C02}"/>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Herramientas de seguimiento</a:t>
            </a:r>
            <a:endParaRPr lang="es-CO" sz="4000">
              <a:solidFill>
                <a:srgbClr val="FFFFFF"/>
              </a:solidFill>
            </a:endParaRPr>
          </a:p>
        </p:txBody>
      </p:sp>
      <p:sp>
        <p:nvSpPr>
          <p:cNvPr id="3" name="Marcador de contenido 2">
            <a:extLst>
              <a:ext uri="{FF2B5EF4-FFF2-40B4-BE49-F238E27FC236}">
                <a16:creationId xmlns:a16="http://schemas.microsoft.com/office/drawing/2014/main" id="{A3D6A93B-C93A-E6FE-493D-C133197D51CB}"/>
              </a:ext>
            </a:extLst>
          </p:cNvPr>
          <p:cNvSpPr>
            <a:spLocks noGrp="1"/>
          </p:cNvSpPr>
          <p:nvPr>
            <p:ph idx="1"/>
          </p:nvPr>
        </p:nvSpPr>
        <p:spPr>
          <a:xfrm>
            <a:off x="4581727" y="649480"/>
            <a:ext cx="3025303" cy="5546047"/>
          </a:xfrm>
        </p:spPr>
        <p:txBody>
          <a:bodyPr anchor="ctr">
            <a:normAutofit/>
          </a:bodyPr>
          <a:lstStyle/>
          <a:p>
            <a:r>
              <a:rPr lang="es-MX" sz="2000"/>
              <a:t>Excel avanzado:</a:t>
            </a:r>
          </a:p>
          <a:p>
            <a:pPr lvl="1"/>
            <a:r>
              <a:rPr lang="es-MX" sz="2000"/>
              <a:t>Tablas dinámicas para consolidar hallazgos.</a:t>
            </a:r>
          </a:p>
          <a:p>
            <a:pPr lvl="1"/>
            <a:r>
              <a:rPr lang="es-MX" sz="2000"/>
              <a:t>Gráficos de tendencia (líneas, barras, heatmaps).</a:t>
            </a:r>
          </a:p>
          <a:p>
            <a:pPr lvl="1"/>
            <a:r>
              <a:rPr lang="es-MX" sz="2000"/>
              <a:t>Plantillas replicables para informes periódicos.</a:t>
            </a:r>
            <a:endParaRPr lang="es-CO" sz="2000"/>
          </a:p>
        </p:txBody>
      </p:sp>
      <p:pic>
        <p:nvPicPr>
          <p:cNvPr id="5" name="Picture 4" descr="Foto en primer plano de gráfico de datos multicolor">
            <a:extLst>
              <a:ext uri="{FF2B5EF4-FFF2-40B4-BE49-F238E27FC236}">
                <a16:creationId xmlns:a16="http://schemas.microsoft.com/office/drawing/2014/main" id="{F222F225-1CB4-09F5-85BE-DB994369214D}"/>
              </a:ext>
            </a:extLst>
          </p:cNvPr>
          <p:cNvPicPr>
            <a:picLocks noChangeAspect="1"/>
          </p:cNvPicPr>
          <p:nvPr/>
        </p:nvPicPr>
        <p:blipFill>
          <a:blip r:embed="rId2"/>
          <a:srcRect l="48970" r="11294"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8490640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BEA875-A782-A6A4-15DB-D6FBCF1B2FB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73BFB8F-C382-7E24-86FF-18AC852823EB}"/>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Herramientas de seguimiento</a:t>
            </a:r>
            <a:endParaRPr lang="es-CO" sz="4000">
              <a:solidFill>
                <a:srgbClr val="FFFFFF"/>
              </a:solidFill>
            </a:endParaRPr>
          </a:p>
        </p:txBody>
      </p:sp>
      <p:sp>
        <p:nvSpPr>
          <p:cNvPr id="3" name="Marcador de contenido 2">
            <a:extLst>
              <a:ext uri="{FF2B5EF4-FFF2-40B4-BE49-F238E27FC236}">
                <a16:creationId xmlns:a16="http://schemas.microsoft.com/office/drawing/2014/main" id="{FC252F26-6D5A-6B9C-46FF-915669A7AC93}"/>
              </a:ext>
            </a:extLst>
          </p:cNvPr>
          <p:cNvSpPr>
            <a:spLocks noGrp="1"/>
          </p:cNvSpPr>
          <p:nvPr>
            <p:ph idx="1"/>
          </p:nvPr>
        </p:nvSpPr>
        <p:spPr>
          <a:xfrm>
            <a:off x="4581727" y="649480"/>
            <a:ext cx="3025303" cy="5546047"/>
          </a:xfrm>
        </p:spPr>
        <p:txBody>
          <a:bodyPr anchor="ctr">
            <a:normAutofit/>
          </a:bodyPr>
          <a:lstStyle/>
          <a:p>
            <a:r>
              <a:rPr lang="es-MX" sz="2000"/>
              <a:t>La clave es que el auditor no solo detecte hallazgos, sino que monitoree su evolución y demuestre impacto con datos visuales.</a:t>
            </a:r>
            <a:endParaRPr lang="es-CO" sz="2000"/>
          </a:p>
        </p:txBody>
      </p:sp>
      <p:pic>
        <p:nvPicPr>
          <p:cNvPr id="5" name="Picture 4" descr="Primer plano de un teclado">
            <a:extLst>
              <a:ext uri="{FF2B5EF4-FFF2-40B4-BE49-F238E27FC236}">
                <a16:creationId xmlns:a16="http://schemas.microsoft.com/office/drawing/2014/main" id="{1AA2EF3A-171A-BC6E-4B4B-6E8A70D771A6}"/>
              </a:ext>
            </a:extLst>
          </p:cNvPr>
          <p:cNvPicPr>
            <a:picLocks noChangeAspect="1"/>
          </p:cNvPicPr>
          <p:nvPr/>
        </p:nvPicPr>
        <p:blipFill>
          <a:blip r:embed="rId2"/>
          <a:srcRect l="20702" r="40754"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26346607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5C88FEA-F27B-8D1F-9546-B129738CDD0F}"/>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A918F2-CE0A-761F-C1B9-0E9195935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43D113AA-D827-6C70-516D-C43DDE24CB26}"/>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5. Evaluación de la gestión de auditoría</a:t>
            </a:r>
          </a:p>
        </p:txBody>
      </p:sp>
      <p:sp>
        <p:nvSpPr>
          <p:cNvPr id="9" name="sketch line">
            <a:extLst>
              <a:ext uri="{FF2B5EF4-FFF2-40B4-BE49-F238E27FC236}">
                <a16:creationId xmlns:a16="http://schemas.microsoft.com/office/drawing/2014/main" id="{DF77FD90-A360-7EB4-89BC-96322B0802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3712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A8173AE-8A53-A6E2-12E5-18EAB2D9A445}"/>
              </a:ext>
            </a:extLst>
          </p:cNvPr>
          <p:cNvSpPr>
            <a:spLocks noGrp="1"/>
          </p:cNvSpPr>
          <p:nvPr>
            <p:ph type="title"/>
          </p:nvPr>
        </p:nvSpPr>
        <p:spPr>
          <a:xfrm>
            <a:off x="466722" y="586855"/>
            <a:ext cx="3201366" cy="3387497"/>
          </a:xfrm>
        </p:spPr>
        <p:txBody>
          <a:bodyPr anchor="b">
            <a:normAutofit/>
          </a:bodyPr>
          <a:lstStyle/>
          <a:p>
            <a:pPr algn="r"/>
            <a:r>
              <a:rPr lang="es-CO" sz="4000" b="1">
                <a:solidFill>
                  <a:srgbClr val="FFFFFF"/>
                </a:solidFill>
              </a:rPr>
              <a:t>Evaluación de la gestión de auditoría</a:t>
            </a:r>
            <a:endParaRPr lang="es-CO" sz="4000">
              <a:solidFill>
                <a:srgbClr val="FFFFFF"/>
              </a:solidFill>
            </a:endParaRPr>
          </a:p>
        </p:txBody>
      </p:sp>
      <p:sp>
        <p:nvSpPr>
          <p:cNvPr id="4" name="Marcador de contenido 3">
            <a:extLst>
              <a:ext uri="{FF2B5EF4-FFF2-40B4-BE49-F238E27FC236}">
                <a16:creationId xmlns:a16="http://schemas.microsoft.com/office/drawing/2014/main" id="{E1211984-388F-929F-5157-A5A3524D4129}"/>
              </a:ext>
            </a:extLst>
          </p:cNvPr>
          <p:cNvSpPr>
            <a:spLocks noGrp="1"/>
          </p:cNvSpPr>
          <p:nvPr>
            <p:ph idx="1"/>
          </p:nvPr>
        </p:nvSpPr>
        <p:spPr>
          <a:xfrm>
            <a:off x="4581727" y="649480"/>
            <a:ext cx="3025303" cy="5546047"/>
          </a:xfrm>
        </p:spPr>
        <p:txBody>
          <a:bodyPr anchor="ctr">
            <a:normAutofit/>
          </a:bodyPr>
          <a:lstStyle/>
          <a:p>
            <a:pPr lvl="0"/>
            <a:r>
              <a:rPr lang="es-CO" sz="2000" b="1"/>
              <a:t>Interna vs. externa</a:t>
            </a:r>
            <a:r>
              <a:rPr lang="es-CO" sz="2000"/>
              <a:t>: roles complementarios.</a:t>
            </a:r>
          </a:p>
          <a:p>
            <a:pPr lvl="0"/>
            <a:r>
              <a:rPr lang="es-CO" sz="2000" b="1"/>
              <a:t>Autoevaluación y revisión cruzada</a:t>
            </a:r>
            <a:r>
              <a:rPr lang="es-CO" sz="2000"/>
              <a:t>: prácticas de calidad.</a:t>
            </a:r>
          </a:p>
          <a:p>
            <a:pPr lvl="0"/>
            <a:r>
              <a:rPr lang="es-CO" sz="2000" b="1"/>
              <a:t>Auditoría de calidad</a:t>
            </a:r>
            <a:r>
              <a:rPr lang="es-CO" sz="2000"/>
              <a:t>: cumplimiento de NIGC.</a:t>
            </a:r>
          </a:p>
          <a:p>
            <a:r>
              <a:rPr lang="es-CO" sz="2000" b="1"/>
              <a:t>Retroalimentación y mejora continua</a:t>
            </a:r>
            <a:r>
              <a:rPr lang="es-CO" sz="2000"/>
              <a:t>: ciclo PHVA aplicado a auditoría</a:t>
            </a:r>
          </a:p>
        </p:txBody>
      </p:sp>
      <p:pic>
        <p:nvPicPr>
          <p:cNvPr id="6" name="Picture 5" descr="Escritorio con elementos de productividad">
            <a:extLst>
              <a:ext uri="{FF2B5EF4-FFF2-40B4-BE49-F238E27FC236}">
                <a16:creationId xmlns:a16="http://schemas.microsoft.com/office/drawing/2014/main" id="{F939266E-A7F0-4491-EFD7-1AA41507138B}"/>
              </a:ext>
            </a:extLst>
          </p:cNvPr>
          <p:cNvPicPr>
            <a:picLocks noChangeAspect="1"/>
          </p:cNvPicPr>
          <p:nvPr/>
        </p:nvPicPr>
        <p:blipFill>
          <a:blip r:embed="rId2"/>
          <a:srcRect l="37757" r="22507"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4087327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1777E59-2CA8-A698-0FF4-882618717C31}"/>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n-US" sz="6600" kern="1200" dirty="0">
                <a:solidFill>
                  <a:schemeClr val="tx1"/>
                </a:solidFill>
                <a:latin typeface="+mj-lt"/>
                <a:ea typeface="+mj-ea"/>
                <a:cs typeface="+mj-cs"/>
              </a:rPr>
              <a:t>1. Marco </a:t>
            </a:r>
            <a:r>
              <a:rPr lang="en-US" sz="6600" kern="1200" dirty="0" err="1">
                <a:solidFill>
                  <a:schemeClr val="tx1"/>
                </a:solidFill>
                <a:latin typeface="+mj-lt"/>
                <a:ea typeface="+mj-ea"/>
                <a:cs typeface="+mj-cs"/>
              </a:rPr>
              <a:t>normativo</a:t>
            </a:r>
            <a:r>
              <a:rPr lang="en-US" sz="6600" kern="1200" dirty="0">
                <a:solidFill>
                  <a:schemeClr val="tx1"/>
                </a:solidFill>
                <a:latin typeface="+mj-lt"/>
                <a:ea typeface="+mj-ea"/>
                <a:cs typeface="+mj-cs"/>
              </a:rPr>
              <a:t> </a:t>
            </a:r>
            <a:r>
              <a:rPr lang="en-US" sz="6600" kern="1200" dirty="0" err="1">
                <a:solidFill>
                  <a:schemeClr val="tx1"/>
                </a:solidFill>
                <a:latin typeface="+mj-lt"/>
                <a:ea typeface="+mj-ea"/>
                <a:cs typeface="+mj-cs"/>
              </a:rPr>
              <a:t>vigente</a:t>
            </a:r>
            <a:r>
              <a:rPr lang="en-US" sz="6600" kern="1200" dirty="0">
                <a:solidFill>
                  <a:schemeClr val="tx1"/>
                </a:solidFill>
                <a:latin typeface="+mj-lt"/>
                <a:ea typeface="+mj-ea"/>
                <a:cs typeface="+mj-cs"/>
              </a:rPr>
              <a:t> </a:t>
            </a:r>
            <a:r>
              <a:rPr lang="en-US" sz="6600" kern="1200" dirty="0" err="1">
                <a:solidFill>
                  <a:schemeClr val="tx1"/>
                </a:solidFill>
                <a:latin typeface="+mj-lt"/>
                <a:ea typeface="+mj-ea"/>
                <a:cs typeface="+mj-cs"/>
              </a:rPr>
              <a:t>en</a:t>
            </a:r>
            <a:r>
              <a:rPr lang="en-US" sz="6600" kern="1200" dirty="0">
                <a:solidFill>
                  <a:schemeClr val="tx1"/>
                </a:solidFill>
                <a:latin typeface="+mj-lt"/>
                <a:ea typeface="+mj-ea"/>
                <a:cs typeface="+mj-cs"/>
              </a:rPr>
              <a:t> </a:t>
            </a:r>
            <a:r>
              <a:rPr lang="en-US" sz="6600" kern="1200" dirty="0" err="1">
                <a:solidFill>
                  <a:schemeClr val="tx1"/>
                </a:solidFill>
                <a:latin typeface="+mj-lt"/>
                <a:ea typeface="+mj-ea"/>
                <a:cs typeface="+mj-cs"/>
              </a:rPr>
              <a:t>auditoría</a:t>
            </a:r>
            <a:r>
              <a:rPr lang="en-US" sz="6600" kern="1200" dirty="0">
                <a:solidFill>
                  <a:schemeClr val="tx1"/>
                </a:solidFill>
                <a:latin typeface="+mj-lt"/>
                <a:ea typeface="+mj-ea"/>
                <a:cs typeface="+mj-cs"/>
              </a:rPr>
              <a:t> para 2025</a:t>
            </a:r>
          </a:p>
        </p:txBody>
      </p:sp>
      <p:sp>
        <p:nvSpPr>
          <p:cNvPr id="9"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25346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96C3BA2-5A12-7C83-D184-74ADD40ACB4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5228CF8-F495-45BD-D5E3-68EB0833A61C}"/>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1. Interna vs. externa: roles complementarios</a:t>
            </a:r>
            <a:endParaRPr lang="es-CO" sz="3100">
              <a:solidFill>
                <a:srgbClr val="FFFFFF"/>
              </a:solidFill>
            </a:endParaRPr>
          </a:p>
        </p:txBody>
      </p:sp>
      <p:sp>
        <p:nvSpPr>
          <p:cNvPr id="4" name="Marcador de contenido 3">
            <a:extLst>
              <a:ext uri="{FF2B5EF4-FFF2-40B4-BE49-F238E27FC236}">
                <a16:creationId xmlns:a16="http://schemas.microsoft.com/office/drawing/2014/main" id="{3771BA35-7FBB-4E37-B965-8CC409D5DD54}"/>
              </a:ext>
            </a:extLst>
          </p:cNvPr>
          <p:cNvSpPr>
            <a:spLocks noGrp="1"/>
          </p:cNvSpPr>
          <p:nvPr>
            <p:ph idx="1"/>
          </p:nvPr>
        </p:nvSpPr>
        <p:spPr>
          <a:xfrm>
            <a:off x="4810259" y="649480"/>
            <a:ext cx="6555347" cy="5546047"/>
          </a:xfrm>
        </p:spPr>
        <p:txBody>
          <a:bodyPr anchor="ctr">
            <a:normAutofit/>
          </a:bodyPr>
          <a:lstStyle/>
          <a:p>
            <a:r>
              <a:rPr lang="es-MX" sz="2000" b="1"/>
              <a:t>Auditoría interna:</a:t>
            </a:r>
          </a:p>
          <a:p>
            <a:pPr lvl="1">
              <a:buFont typeface="Wingdings" panose="05000000000000000000" pitchFamily="2" charset="2"/>
              <a:buChar char="ü"/>
            </a:pPr>
            <a:r>
              <a:rPr lang="es-MX" sz="2000"/>
              <a:t>Función permanente dentro de la organización.</a:t>
            </a:r>
          </a:p>
          <a:p>
            <a:pPr lvl="1">
              <a:buFont typeface="Wingdings" panose="05000000000000000000" pitchFamily="2" charset="2"/>
              <a:buChar char="ü"/>
            </a:pPr>
            <a:r>
              <a:rPr lang="es-MX" sz="2000"/>
              <a:t>Evalúa procesos, controles y riesgos desde una perspectiva de mejora continua.</a:t>
            </a:r>
          </a:p>
          <a:p>
            <a:pPr lvl="1">
              <a:buFont typeface="Wingdings" panose="05000000000000000000" pitchFamily="2" charset="2"/>
              <a:buChar char="ü"/>
            </a:pPr>
            <a:r>
              <a:rPr lang="es-MX" sz="2000"/>
              <a:t>Reporta a la alta dirección y al comité de auditoría.</a:t>
            </a:r>
          </a:p>
        </p:txBody>
      </p:sp>
    </p:spTree>
    <p:extLst>
      <p:ext uri="{BB962C8B-B14F-4D97-AF65-F5344CB8AC3E}">
        <p14:creationId xmlns:p14="http://schemas.microsoft.com/office/powerpoint/2010/main" val="10099132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961002-D678-6A65-5B6A-EC55ABA796D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B09E93AE-41BA-5B97-5E27-03CFB1CDD84E}"/>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1. Interna vs. externa: roles complementarios</a:t>
            </a:r>
            <a:endParaRPr lang="es-CO" sz="3100">
              <a:solidFill>
                <a:srgbClr val="FFFFFF"/>
              </a:solidFill>
            </a:endParaRPr>
          </a:p>
        </p:txBody>
      </p:sp>
      <p:sp>
        <p:nvSpPr>
          <p:cNvPr id="4" name="Marcador de contenido 3">
            <a:extLst>
              <a:ext uri="{FF2B5EF4-FFF2-40B4-BE49-F238E27FC236}">
                <a16:creationId xmlns:a16="http://schemas.microsoft.com/office/drawing/2014/main" id="{3C977022-3178-CF2C-060D-EFE10AA661CC}"/>
              </a:ext>
            </a:extLst>
          </p:cNvPr>
          <p:cNvSpPr>
            <a:spLocks noGrp="1"/>
          </p:cNvSpPr>
          <p:nvPr>
            <p:ph idx="1"/>
          </p:nvPr>
        </p:nvSpPr>
        <p:spPr>
          <a:xfrm>
            <a:off x="4810259" y="649480"/>
            <a:ext cx="6555347" cy="5546047"/>
          </a:xfrm>
        </p:spPr>
        <p:txBody>
          <a:bodyPr anchor="ctr">
            <a:normAutofit/>
          </a:bodyPr>
          <a:lstStyle/>
          <a:p>
            <a:r>
              <a:rPr lang="es-MX" sz="2000" b="1"/>
              <a:t>Auditoría externa:</a:t>
            </a:r>
          </a:p>
          <a:p>
            <a:pPr lvl="1">
              <a:buFont typeface="Wingdings" panose="05000000000000000000" pitchFamily="2" charset="2"/>
              <a:buChar char="ü"/>
            </a:pPr>
            <a:r>
              <a:rPr lang="es-MX" sz="2000"/>
              <a:t>Independiente, realizada por firmas o profesionales externos.</a:t>
            </a:r>
          </a:p>
          <a:p>
            <a:pPr lvl="1">
              <a:buFont typeface="Wingdings" panose="05000000000000000000" pitchFamily="2" charset="2"/>
              <a:buChar char="ü"/>
            </a:pPr>
            <a:r>
              <a:rPr lang="es-MX" sz="2000"/>
              <a:t>Dictamina sobre la razonabilidad de estados financieros y cumplimiento normativo.</a:t>
            </a:r>
          </a:p>
          <a:p>
            <a:pPr lvl="1">
              <a:buFont typeface="Wingdings" panose="05000000000000000000" pitchFamily="2" charset="2"/>
              <a:buChar char="ü"/>
            </a:pPr>
            <a:r>
              <a:rPr lang="es-MX" sz="2000"/>
              <a:t>Refuerza la credibilidad frente a terceros (accionistas, reguladores, bancos).</a:t>
            </a:r>
          </a:p>
        </p:txBody>
      </p:sp>
    </p:spTree>
    <p:extLst>
      <p:ext uri="{BB962C8B-B14F-4D97-AF65-F5344CB8AC3E}">
        <p14:creationId xmlns:p14="http://schemas.microsoft.com/office/powerpoint/2010/main" val="28985255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42D1DEA-1AF5-94C2-39B7-C77166373F08}"/>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2FC514EB-9466-6FA9-5A86-6D744C87BEF9}"/>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1. Interna vs. externa: roles complementarios</a:t>
            </a:r>
            <a:endParaRPr lang="es-CO" sz="3100">
              <a:solidFill>
                <a:srgbClr val="FFFFFF"/>
              </a:solidFill>
            </a:endParaRPr>
          </a:p>
        </p:txBody>
      </p:sp>
      <p:sp>
        <p:nvSpPr>
          <p:cNvPr id="4" name="Marcador de contenido 3">
            <a:extLst>
              <a:ext uri="{FF2B5EF4-FFF2-40B4-BE49-F238E27FC236}">
                <a16:creationId xmlns:a16="http://schemas.microsoft.com/office/drawing/2014/main" id="{FC12D2B3-0AE4-25F5-41D4-9DE299EA16B4}"/>
              </a:ext>
            </a:extLst>
          </p:cNvPr>
          <p:cNvSpPr>
            <a:spLocks noGrp="1"/>
          </p:cNvSpPr>
          <p:nvPr>
            <p:ph idx="1"/>
          </p:nvPr>
        </p:nvSpPr>
        <p:spPr>
          <a:xfrm>
            <a:off x="4810259" y="649480"/>
            <a:ext cx="6555347" cy="5546047"/>
          </a:xfrm>
        </p:spPr>
        <p:txBody>
          <a:bodyPr anchor="ctr">
            <a:normAutofit/>
          </a:bodyPr>
          <a:lstStyle/>
          <a:p>
            <a:r>
              <a:rPr lang="es-MX" sz="2000"/>
              <a:t>Ambos roles se complementan: la interna fortalece el control diario, la externa valida la transparencia y confianza pública.</a:t>
            </a:r>
          </a:p>
        </p:txBody>
      </p:sp>
    </p:spTree>
    <p:extLst>
      <p:ext uri="{BB962C8B-B14F-4D97-AF65-F5344CB8AC3E}">
        <p14:creationId xmlns:p14="http://schemas.microsoft.com/office/powerpoint/2010/main" val="19554930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548FC6-CA64-DC48-70CF-024E50D7D79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079A7FDD-5DD7-9F95-14A5-93A9F795A0EC}"/>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2. Autoevaluación y revisión cruzada: prácticas de calidad</a:t>
            </a:r>
          </a:p>
        </p:txBody>
      </p:sp>
      <p:sp>
        <p:nvSpPr>
          <p:cNvPr id="4" name="Marcador de contenido 3">
            <a:extLst>
              <a:ext uri="{FF2B5EF4-FFF2-40B4-BE49-F238E27FC236}">
                <a16:creationId xmlns:a16="http://schemas.microsoft.com/office/drawing/2014/main" id="{EFF8990A-FD91-7F27-2C14-3B88C64B2123}"/>
              </a:ext>
            </a:extLst>
          </p:cNvPr>
          <p:cNvSpPr>
            <a:spLocks noGrp="1"/>
          </p:cNvSpPr>
          <p:nvPr>
            <p:ph idx="1"/>
          </p:nvPr>
        </p:nvSpPr>
        <p:spPr>
          <a:xfrm>
            <a:off x="4810259" y="649480"/>
            <a:ext cx="6555347" cy="5546047"/>
          </a:xfrm>
        </p:spPr>
        <p:txBody>
          <a:bodyPr anchor="ctr">
            <a:normAutofit/>
          </a:bodyPr>
          <a:lstStyle/>
          <a:p>
            <a:r>
              <a:rPr lang="es-MX" sz="2000"/>
              <a:t>Estas prácticas son parte de los sistemas de calidad exigidos por normas internacionales (ISQM 1 y 2).</a:t>
            </a:r>
          </a:p>
          <a:p>
            <a:r>
              <a:rPr lang="es-MX" sz="2000"/>
              <a:t>Las normas internacionales ISQM 1 y ISQM 2 son los estándares de gestión de la calidad emitidos por el IAASB en 2020, vigentes desde diciembre de 2022, que reemplazaron a las antiguas normas de control de calidad (ISQC).</a:t>
            </a:r>
          </a:p>
        </p:txBody>
      </p:sp>
    </p:spTree>
    <p:extLst>
      <p:ext uri="{BB962C8B-B14F-4D97-AF65-F5344CB8AC3E}">
        <p14:creationId xmlns:p14="http://schemas.microsoft.com/office/powerpoint/2010/main" val="7284681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82F8AFC6-37F0-FF26-10AD-6D3F6BF6BF4F}"/>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2. Autoevaluación y revisión cruzada: prácticas de calidad</a:t>
            </a:r>
          </a:p>
        </p:txBody>
      </p:sp>
      <p:sp>
        <p:nvSpPr>
          <p:cNvPr id="4" name="Marcador de contenido 3">
            <a:extLst>
              <a:ext uri="{FF2B5EF4-FFF2-40B4-BE49-F238E27FC236}">
                <a16:creationId xmlns:a16="http://schemas.microsoft.com/office/drawing/2014/main" id="{299A48C3-354A-1E5F-37B7-5D9F7C6A7931}"/>
              </a:ext>
            </a:extLst>
          </p:cNvPr>
          <p:cNvSpPr>
            <a:spLocks noGrp="1"/>
          </p:cNvSpPr>
          <p:nvPr>
            <p:ph idx="1"/>
          </p:nvPr>
        </p:nvSpPr>
        <p:spPr>
          <a:xfrm>
            <a:off x="4581727" y="649480"/>
            <a:ext cx="3025303" cy="5546047"/>
          </a:xfrm>
        </p:spPr>
        <p:txBody>
          <a:bodyPr anchor="ctr">
            <a:normAutofit/>
          </a:bodyPr>
          <a:lstStyle/>
          <a:p>
            <a:r>
              <a:rPr lang="es-MX" sz="2000" b="1"/>
              <a:t>Autoevaluación:</a:t>
            </a:r>
          </a:p>
          <a:p>
            <a:pPr lvl="1">
              <a:buFont typeface="Wingdings" panose="05000000000000000000" pitchFamily="2" charset="2"/>
              <a:buChar char="ü"/>
            </a:pPr>
            <a:r>
              <a:rPr lang="es-MX" sz="2000"/>
              <a:t>El equipo auditor revisa sus propios procesos y papeles de trabajo.</a:t>
            </a:r>
          </a:p>
          <a:p>
            <a:pPr lvl="1">
              <a:buFont typeface="Wingdings" panose="05000000000000000000" pitchFamily="2" charset="2"/>
              <a:buChar char="ü"/>
            </a:pPr>
            <a:r>
              <a:rPr lang="es-MX" sz="2000"/>
              <a:t>Identifica debilidades metodológicas y oportunidades de mejora.</a:t>
            </a:r>
          </a:p>
        </p:txBody>
      </p:sp>
      <p:pic>
        <p:nvPicPr>
          <p:cNvPr id="6" name="Picture 5" descr="Una persona que busca un papel en una mesa llena de papel y notas adhesivas">
            <a:extLst>
              <a:ext uri="{FF2B5EF4-FFF2-40B4-BE49-F238E27FC236}">
                <a16:creationId xmlns:a16="http://schemas.microsoft.com/office/drawing/2014/main" id="{8C518E22-EE25-0550-677D-5F170E4C2B12}"/>
              </a:ext>
            </a:extLst>
          </p:cNvPr>
          <p:cNvPicPr>
            <a:picLocks noChangeAspect="1"/>
          </p:cNvPicPr>
          <p:nvPr/>
        </p:nvPicPr>
        <p:blipFill>
          <a:blip r:embed="rId2"/>
          <a:srcRect l="29636" r="30628"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39567816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71485CA-EFA7-4E94-C1AB-4049527FCE6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C54E270-F679-D8BA-363E-4BCFA6906B71}"/>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2. Autoevaluación y revisión cruzada: prácticas de calidad</a:t>
            </a:r>
          </a:p>
        </p:txBody>
      </p:sp>
      <p:sp>
        <p:nvSpPr>
          <p:cNvPr id="4" name="Marcador de contenido 3">
            <a:extLst>
              <a:ext uri="{FF2B5EF4-FFF2-40B4-BE49-F238E27FC236}">
                <a16:creationId xmlns:a16="http://schemas.microsoft.com/office/drawing/2014/main" id="{17354ED6-6943-C38E-7C57-FE76FE88FC88}"/>
              </a:ext>
            </a:extLst>
          </p:cNvPr>
          <p:cNvSpPr>
            <a:spLocks noGrp="1"/>
          </p:cNvSpPr>
          <p:nvPr>
            <p:ph idx="1"/>
          </p:nvPr>
        </p:nvSpPr>
        <p:spPr>
          <a:xfrm>
            <a:off x="4810259" y="649480"/>
            <a:ext cx="6555347" cy="5546047"/>
          </a:xfrm>
        </p:spPr>
        <p:txBody>
          <a:bodyPr anchor="ctr">
            <a:normAutofit/>
          </a:bodyPr>
          <a:lstStyle/>
          <a:p>
            <a:r>
              <a:rPr lang="es-MX" sz="2000" b="1"/>
              <a:t>Revisión cruzada (peer review):</a:t>
            </a:r>
          </a:p>
          <a:p>
            <a:pPr lvl="1">
              <a:buFont typeface="Wingdings" panose="05000000000000000000" pitchFamily="2" charset="2"/>
              <a:buChar char="ü"/>
            </a:pPr>
            <a:r>
              <a:rPr lang="es-MX" sz="2000"/>
              <a:t>Otro equipo o colega independiente revisa el trabajo realizado.</a:t>
            </a:r>
          </a:p>
          <a:p>
            <a:pPr lvl="1">
              <a:buFont typeface="Wingdings" panose="05000000000000000000" pitchFamily="2" charset="2"/>
              <a:buChar char="ü"/>
            </a:pPr>
            <a:r>
              <a:rPr lang="es-MX" sz="2000"/>
              <a:t>Garantiza objetividad y cumplimiento de estándares.</a:t>
            </a:r>
          </a:p>
        </p:txBody>
      </p:sp>
    </p:spTree>
    <p:extLst>
      <p:ext uri="{BB962C8B-B14F-4D97-AF65-F5344CB8AC3E}">
        <p14:creationId xmlns:p14="http://schemas.microsoft.com/office/powerpoint/2010/main" val="12611079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BEB751A-1F98-80BA-C979-685E4C29D3A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2760C37-65B4-EA58-2087-BE3BA5FAFFCA}"/>
              </a:ext>
            </a:extLst>
          </p:cNvPr>
          <p:cNvSpPr>
            <a:spLocks noGrp="1"/>
          </p:cNvSpPr>
          <p:nvPr>
            <p:ph type="title"/>
          </p:nvPr>
        </p:nvSpPr>
        <p:spPr>
          <a:xfrm>
            <a:off x="466722" y="586855"/>
            <a:ext cx="3201366" cy="3387497"/>
          </a:xfrm>
        </p:spPr>
        <p:txBody>
          <a:bodyPr anchor="b">
            <a:normAutofit/>
          </a:bodyPr>
          <a:lstStyle/>
          <a:p>
            <a:pPr algn="r"/>
            <a:r>
              <a:rPr lang="es-MX" sz="3400">
                <a:solidFill>
                  <a:srgbClr val="FFFFFF"/>
                </a:solidFill>
              </a:rPr>
              <a:t>3. Auditoría de calidad: cumplimiento de NIGC -Normas Internacionales de Gestión de la Calidad-</a:t>
            </a:r>
          </a:p>
        </p:txBody>
      </p:sp>
      <p:sp>
        <p:nvSpPr>
          <p:cNvPr id="4" name="Marcador de contenido 3">
            <a:extLst>
              <a:ext uri="{FF2B5EF4-FFF2-40B4-BE49-F238E27FC236}">
                <a16:creationId xmlns:a16="http://schemas.microsoft.com/office/drawing/2014/main" id="{F299B4A1-1F75-F17B-3DF5-7F634CBF21A4}"/>
              </a:ext>
            </a:extLst>
          </p:cNvPr>
          <p:cNvSpPr>
            <a:spLocks noGrp="1"/>
          </p:cNvSpPr>
          <p:nvPr>
            <p:ph idx="1"/>
          </p:nvPr>
        </p:nvSpPr>
        <p:spPr>
          <a:xfrm>
            <a:off x="4810259" y="649480"/>
            <a:ext cx="6555347" cy="5546047"/>
          </a:xfrm>
        </p:spPr>
        <p:txBody>
          <a:bodyPr anchor="ctr">
            <a:normAutofit/>
          </a:bodyPr>
          <a:lstStyle/>
          <a:p>
            <a:r>
              <a:rPr lang="es-MX" sz="2000"/>
              <a:t>En Colombia, la adopción de las ISQM 1 y 2 (Normas Internacionales de Gestión de la Calidad) se ha dado a través del marco normativo del Decreto Único Reglamentario 2420 de 2015, que compila y actualiza las normas de aseguramiento emitidas por el IAASB.</a:t>
            </a:r>
          </a:p>
          <a:p>
            <a:r>
              <a:rPr lang="es-MX" sz="2000"/>
              <a:t>Sustituyen a las antiguas NICC.</a:t>
            </a:r>
          </a:p>
        </p:txBody>
      </p:sp>
    </p:spTree>
    <p:extLst>
      <p:ext uri="{BB962C8B-B14F-4D97-AF65-F5344CB8AC3E}">
        <p14:creationId xmlns:p14="http://schemas.microsoft.com/office/powerpoint/2010/main" val="39150532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79D7E3-ED21-7958-9292-3F3461D6458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A0A4187C-B3A8-C007-0624-1F9C0CE95565}"/>
              </a:ext>
            </a:extLst>
          </p:cNvPr>
          <p:cNvSpPr>
            <a:spLocks noGrp="1"/>
          </p:cNvSpPr>
          <p:nvPr>
            <p:ph type="title"/>
          </p:nvPr>
        </p:nvSpPr>
        <p:spPr>
          <a:xfrm>
            <a:off x="586478" y="1683756"/>
            <a:ext cx="3115265" cy="2396359"/>
          </a:xfrm>
        </p:spPr>
        <p:txBody>
          <a:bodyPr anchor="b">
            <a:normAutofit/>
          </a:bodyPr>
          <a:lstStyle/>
          <a:p>
            <a:pPr algn="r"/>
            <a:r>
              <a:rPr lang="es-MX" sz="2500">
                <a:solidFill>
                  <a:srgbClr val="FFFFFF"/>
                </a:solidFill>
              </a:rPr>
              <a:t>3. Auditoría de calidad: cumplimiento de NIGC -Normas Internacionales de Gestión de la Calidad-</a:t>
            </a:r>
          </a:p>
        </p:txBody>
      </p:sp>
      <p:graphicFrame>
        <p:nvGraphicFramePr>
          <p:cNvPr id="6" name="Marcador de contenido 3">
            <a:extLst>
              <a:ext uri="{FF2B5EF4-FFF2-40B4-BE49-F238E27FC236}">
                <a16:creationId xmlns:a16="http://schemas.microsoft.com/office/drawing/2014/main" id="{7EB8DD6B-1429-0FF0-BCA8-A98EC4DCBD26}"/>
              </a:ext>
            </a:extLst>
          </p:cNvPr>
          <p:cNvGraphicFramePr>
            <a:graphicFrameLocks noGrp="1"/>
          </p:cNvGraphicFramePr>
          <p:nvPr>
            <p:ph idx="1"/>
            <p:extLst>
              <p:ext uri="{D42A27DB-BD31-4B8C-83A1-F6EECF244321}">
                <p14:modId xmlns:p14="http://schemas.microsoft.com/office/powerpoint/2010/main" val="35123565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09771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3423167-752D-DF8A-830F-13ACA8C1269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21D9E89-0A41-1B1B-9447-D56B0A0EC89D}"/>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3.1. Incorporación normativa</a:t>
            </a:r>
          </a:p>
        </p:txBody>
      </p:sp>
      <p:graphicFrame>
        <p:nvGraphicFramePr>
          <p:cNvPr id="6" name="Marcador de contenido 3">
            <a:extLst>
              <a:ext uri="{FF2B5EF4-FFF2-40B4-BE49-F238E27FC236}">
                <a16:creationId xmlns:a16="http://schemas.microsoft.com/office/drawing/2014/main" id="{E0CEAE0F-91CD-2BFB-6F73-5B674367236C}"/>
              </a:ext>
            </a:extLst>
          </p:cNvPr>
          <p:cNvGraphicFramePr>
            <a:graphicFrameLocks noGrp="1"/>
          </p:cNvGraphicFramePr>
          <p:nvPr>
            <p:ph idx="1"/>
            <p:extLst>
              <p:ext uri="{D42A27DB-BD31-4B8C-83A1-F6EECF244321}">
                <p14:modId xmlns:p14="http://schemas.microsoft.com/office/powerpoint/2010/main" val="392295896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015254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21B648-66E7-3226-C157-72F52A451BC5}"/>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8C3F8566-BAF0-5B4F-5FAA-BD02B5E26CC8}"/>
              </a:ext>
            </a:extLst>
          </p:cNvPr>
          <p:cNvSpPr>
            <a:spLocks noGrp="1"/>
          </p:cNvSpPr>
          <p:nvPr>
            <p:ph type="title"/>
          </p:nvPr>
        </p:nvSpPr>
        <p:spPr>
          <a:xfrm>
            <a:off x="586478" y="1683756"/>
            <a:ext cx="3115265" cy="2396359"/>
          </a:xfrm>
        </p:spPr>
        <p:txBody>
          <a:bodyPr anchor="b">
            <a:normAutofit/>
          </a:bodyPr>
          <a:lstStyle/>
          <a:p>
            <a:pPr algn="r"/>
            <a:r>
              <a:rPr lang="es-MX" sz="3700">
                <a:solidFill>
                  <a:srgbClr val="FFFFFF"/>
                </a:solidFill>
              </a:rPr>
              <a:t>3.2. Aplicación práctica, ISQM 1 en Colombia:</a:t>
            </a:r>
          </a:p>
        </p:txBody>
      </p:sp>
      <p:graphicFrame>
        <p:nvGraphicFramePr>
          <p:cNvPr id="6" name="Marcador de contenido 3">
            <a:extLst>
              <a:ext uri="{FF2B5EF4-FFF2-40B4-BE49-F238E27FC236}">
                <a16:creationId xmlns:a16="http://schemas.microsoft.com/office/drawing/2014/main" id="{C1AA3B73-E667-D357-69DA-E214D1027553}"/>
              </a:ext>
            </a:extLst>
          </p:cNvPr>
          <p:cNvGraphicFramePr>
            <a:graphicFrameLocks noGrp="1"/>
          </p:cNvGraphicFramePr>
          <p:nvPr>
            <p:ph idx="1"/>
            <p:extLst>
              <p:ext uri="{D42A27DB-BD31-4B8C-83A1-F6EECF244321}">
                <p14:modId xmlns:p14="http://schemas.microsoft.com/office/powerpoint/2010/main" val="3820479784"/>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1674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31C9839-9B2A-074A-A6EF-E5EA189D7E39}"/>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0FC161F-FDCA-DD47-CA6D-D083DCF49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CB2E0CB-761F-458D-93DD-67A8203BA606}"/>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0DBB4AF1-1AAD-E05E-F188-18D1CD153E4B}"/>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1879CDFA-BE45-BE79-80A3-7560F062D5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1BF2B0B7-720B-A164-4B77-1B2CE2202AB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a:bodyPr>
          <a:lstStyle/>
          <a:p>
            <a:pPr marL="0" indent="0">
              <a:spcBef>
                <a:spcPts val="2500"/>
              </a:spcBef>
              <a:buNone/>
            </a:pPr>
            <a:r>
              <a:rPr lang="es-MX" sz="2000" dirty="0"/>
              <a:t>En 2025, el marco normativo de auditoría en Colombia está regido por el Decreto Único Reglamentario 2420 de 2015 y sus anexos, que incorporan las Normas Internacionales de Auditoría (</a:t>
            </a:r>
            <a:r>
              <a:rPr lang="es-MX" sz="2000" dirty="0" err="1"/>
              <a:t>NIAs</a:t>
            </a:r>
            <a:r>
              <a:rPr lang="es-MX" sz="2000" dirty="0"/>
              <a:t>), mientras que a nivel mundial los referentes principales son las normas emitidas por el IAASB (International </a:t>
            </a:r>
            <a:r>
              <a:rPr lang="es-MX" sz="2000" dirty="0" err="1"/>
              <a:t>Auditing</a:t>
            </a:r>
            <a:r>
              <a:rPr lang="es-MX" sz="2000" dirty="0"/>
              <a:t> and </a:t>
            </a:r>
            <a:r>
              <a:rPr lang="es-MX" sz="2000" dirty="0" err="1"/>
              <a:t>Assurance</a:t>
            </a:r>
            <a:r>
              <a:rPr lang="es-MX" sz="2000" dirty="0"/>
              <a:t> </a:t>
            </a:r>
            <a:r>
              <a:rPr lang="es-MX" sz="2000" dirty="0" err="1"/>
              <a:t>Standards</a:t>
            </a:r>
            <a:r>
              <a:rPr lang="es-MX" sz="2000" dirty="0"/>
              <a:t> </a:t>
            </a:r>
            <a:r>
              <a:rPr lang="es-MX" sz="2000" dirty="0" err="1"/>
              <a:t>Board</a:t>
            </a:r>
            <a:r>
              <a:rPr lang="es-MX" sz="2000" dirty="0"/>
              <a:t>) y los nuevos Global </a:t>
            </a:r>
            <a:r>
              <a:rPr lang="es-MX" sz="2000" dirty="0" err="1"/>
              <a:t>Internal</a:t>
            </a:r>
            <a:r>
              <a:rPr lang="es-MX" sz="2000" dirty="0"/>
              <a:t> Audit </a:t>
            </a:r>
            <a:r>
              <a:rPr lang="es-MX" sz="2000" dirty="0" err="1"/>
              <a:t>Standards</a:t>
            </a:r>
            <a:r>
              <a:rPr lang="es-MX" sz="2000" dirty="0"/>
              <a:t> del IIA, vigentes desde enero de 2025.</a:t>
            </a:r>
          </a:p>
        </p:txBody>
      </p:sp>
    </p:spTree>
    <p:extLst>
      <p:ext uri="{BB962C8B-B14F-4D97-AF65-F5344CB8AC3E}">
        <p14:creationId xmlns:p14="http://schemas.microsoft.com/office/powerpoint/2010/main" val="676236461"/>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459462-46BE-ADEC-4B15-5A0DE5076B1C}"/>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90EC978-C001-D380-341A-D8B44175C5DD}"/>
              </a:ext>
            </a:extLst>
          </p:cNvPr>
          <p:cNvSpPr>
            <a:spLocks noGrp="1"/>
          </p:cNvSpPr>
          <p:nvPr>
            <p:ph type="title"/>
          </p:nvPr>
        </p:nvSpPr>
        <p:spPr>
          <a:xfrm>
            <a:off x="586478" y="1683756"/>
            <a:ext cx="3115265" cy="2396359"/>
          </a:xfrm>
        </p:spPr>
        <p:txBody>
          <a:bodyPr anchor="b">
            <a:normAutofit/>
          </a:bodyPr>
          <a:lstStyle/>
          <a:p>
            <a:pPr algn="r"/>
            <a:r>
              <a:rPr lang="es-MX" sz="3700">
                <a:solidFill>
                  <a:srgbClr val="FFFFFF"/>
                </a:solidFill>
              </a:rPr>
              <a:t>3.2. Aplicación práctica, ISQM 2 en Colombia:</a:t>
            </a:r>
          </a:p>
        </p:txBody>
      </p:sp>
      <p:graphicFrame>
        <p:nvGraphicFramePr>
          <p:cNvPr id="6" name="Marcador de contenido 3">
            <a:extLst>
              <a:ext uri="{FF2B5EF4-FFF2-40B4-BE49-F238E27FC236}">
                <a16:creationId xmlns:a16="http://schemas.microsoft.com/office/drawing/2014/main" id="{EAAAC68F-5F58-0BFB-03CE-26DF417065B1}"/>
              </a:ext>
            </a:extLst>
          </p:cNvPr>
          <p:cNvGraphicFramePr>
            <a:graphicFrameLocks noGrp="1"/>
          </p:cNvGraphicFramePr>
          <p:nvPr>
            <p:ph idx="1"/>
            <p:extLst>
              <p:ext uri="{D42A27DB-BD31-4B8C-83A1-F6EECF244321}">
                <p14:modId xmlns:p14="http://schemas.microsoft.com/office/powerpoint/2010/main" val="225040449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511962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C823B1-A7C4-C4B5-2BF3-67007129A858}"/>
            </a:ext>
          </a:extLst>
        </p:cNvPr>
        <p:cNvGrpSpPr/>
        <p:nvPr/>
      </p:nvGrpSpPr>
      <p:grpSpPr>
        <a:xfrm>
          <a:off x="0" y="0"/>
          <a:ext cx="0" cy="0"/>
          <a:chOff x="0" y="0"/>
          <a:chExt cx="0" cy="0"/>
        </a:xfrm>
      </p:grpSpPr>
      <p:sp useBgFill="1">
        <p:nvSpPr>
          <p:cNvPr id="22"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26EBFEB1-20D4-C1F7-0287-6D2A61B561DE}"/>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3.3. Impacto gremial</a:t>
            </a:r>
          </a:p>
        </p:txBody>
      </p:sp>
      <p:graphicFrame>
        <p:nvGraphicFramePr>
          <p:cNvPr id="28" name="Marcador de contenido 3">
            <a:extLst>
              <a:ext uri="{FF2B5EF4-FFF2-40B4-BE49-F238E27FC236}">
                <a16:creationId xmlns:a16="http://schemas.microsoft.com/office/drawing/2014/main" id="{04FF2E9D-1285-9257-6F90-B30178F8ED7B}"/>
              </a:ext>
            </a:extLst>
          </p:cNvPr>
          <p:cNvGraphicFramePr>
            <a:graphicFrameLocks noGrp="1"/>
          </p:cNvGraphicFramePr>
          <p:nvPr>
            <p:ph idx="1"/>
            <p:extLst>
              <p:ext uri="{D42A27DB-BD31-4B8C-83A1-F6EECF244321}">
                <p14:modId xmlns:p14="http://schemas.microsoft.com/office/powerpoint/2010/main" val="83026887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85949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29B0A0-F1B7-E8AF-D0A6-B0D3D5BE68F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A3BB25A0-C8A7-7CE5-F1C1-7C899CC0FFA9}"/>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Conclusión</a:t>
            </a:r>
          </a:p>
        </p:txBody>
      </p:sp>
      <p:graphicFrame>
        <p:nvGraphicFramePr>
          <p:cNvPr id="6" name="Marcador de contenido 3">
            <a:extLst>
              <a:ext uri="{FF2B5EF4-FFF2-40B4-BE49-F238E27FC236}">
                <a16:creationId xmlns:a16="http://schemas.microsoft.com/office/drawing/2014/main" id="{2813F80C-DDC6-CD94-73C2-886142579897}"/>
              </a:ext>
            </a:extLst>
          </p:cNvPr>
          <p:cNvGraphicFramePr>
            <a:graphicFrameLocks noGrp="1"/>
          </p:cNvGraphicFramePr>
          <p:nvPr>
            <p:ph idx="1"/>
            <p:extLst>
              <p:ext uri="{D42A27DB-BD31-4B8C-83A1-F6EECF244321}">
                <p14:modId xmlns:p14="http://schemas.microsoft.com/office/powerpoint/2010/main" val="788275362"/>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46142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313549-1489-BFC1-CBB2-7C7BC092BD16}"/>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3E671F4-73E0-E9E3-32AD-1E9D299DD151}"/>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4. Retroalimentación y mejora continua: ciclo PDCA  PHVA aplicado a auditoría</a:t>
            </a:r>
          </a:p>
        </p:txBody>
      </p:sp>
      <p:sp>
        <p:nvSpPr>
          <p:cNvPr id="4" name="Marcador de contenido 3">
            <a:extLst>
              <a:ext uri="{FF2B5EF4-FFF2-40B4-BE49-F238E27FC236}">
                <a16:creationId xmlns:a16="http://schemas.microsoft.com/office/drawing/2014/main" id="{06919046-2DE3-6898-0C4C-5096E7D3307E}"/>
              </a:ext>
            </a:extLst>
          </p:cNvPr>
          <p:cNvSpPr>
            <a:spLocks noGrp="1"/>
          </p:cNvSpPr>
          <p:nvPr>
            <p:ph idx="1"/>
          </p:nvPr>
        </p:nvSpPr>
        <p:spPr>
          <a:xfrm>
            <a:off x="4581727" y="649480"/>
            <a:ext cx="3025303" cy="5546047"/>
          </a:xfrm>
        </p:spPr>
        <p:txBody>
          <a:bodyPr anchor="ctr">
            <a:normAutofit/>
          </a:bodyPr>
          <a:lstStyle/>
          <a:p>
            <a:r>
              <a:rPr lang="es-MX" sz="2000"/>
              <a:t>El ciclo PHVA convierte la auditoría en un proceso dinámico, orientado a la excelencia y la sostenibilidad.</a:t>
            </a:r>
            <a:endParaRPr lang="es-CO" sz="2000"/>
          </a:p>
        </p:txBody>
      </p:sp>
      <p:pic>
        <p:nvPicPr>
          <p:cNvPr id="6" name="Picture 5" descr="Escritorio con elementos de productividad">
            <a:extLst>
              <a:ext uri="{FF2B5EF4-FFF2-40B4-BE49-F238E27FC236}">
                <a16:creationId xmlns:a16="http://schemas.microsoft.com/office/drawing/2014/main" id="{B97E7EDB-9931-26D5-5FC2-15A53FBE9D3B}"/>
              </a:ext>
            </a:extLst>
          </p:cNvPr>
          <p:cNvPicPr>
            <a:picLocks noChangeAspect="1"/>
          </p:cNvPicPr>
          <p:nvPr/>
        </p:nvPicPr>
        <p:blipFill>
          <a:blip r:embed="rId2"/>
          <a:srcRect l="37757" r="22507"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31183637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410720D-FBFE-9F4E-26E6-05D038A1F57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AA81360-D2E4-A194-404A-7ACDAD4CBAC1}"/>
              </a:ext>
            </a:extLst>
          </p:cNvPr>
          <p:cNvSpPr>
            <a:spLocks noGrp="1"/>
          </p:cNvSpPr>
          <p:nvPr>
            <p:ph type="title"/>
          </p:nvPr>
        </p:nvSpPr>
        <p:spPr>
          <a:xfrm>
            <a:off x="586478" y="1683756"/>
            <a:ext cx="3115265" cy="2396359"/>
          </a:xfrm>
        </p:spPr>
        <p:txBody>
          <a:bodyPr anchor="b">
            <a:normAutofit/>
          </a:bodyPr>
          <a:lstStyle/>
          <a:p>
            <a:pPr algn="r"/>
            <a:r>
              <a:rPr lang="es-MX" sz="2800">
                <a:solidFill>
                  <a:srgbClr val="FFFFFF"/>
                </a:solidFill>
              </a:rPr>
              <a:t>4. Retroalimentación y mejora continua: ciclo PDCA  PHVA aplicado a auditoría</a:t>
            </a:r>
          </a:p>
        </p:txBody>
      </p:sp>
      <p:graphicFrame>
        <p:nvGraphicFramePr>
          <p:cNvPr id="6" name="Marcador de contenido 3">
            <a:extLst>
              <a:ext uri="{FF2B5EF4-FFF2-40B4-BE49-F238E27FC236}">
                <a16:creationId xmlns:a16="http://schemas.microsoft.com/office/drawing/2014/main" id="{AA31D2D2-7FAB-CDC6-C6CF-F39B1D15FABE}"/>
              </a:ext>
            </a:extLst>
          </p:cNvPr>
          <p:cNvGraphicFramePr>
            <a:graphicFrameLocks noGrp="1"/>
          </p:cNvGraphicFramePr>
          <p:nvPr>
            <p:ph idx="1"/>
            <p:extLst>
              <p:ext uri="{D42A27DB-BD31-4B8C-83A1-F6EECF244321}">
                <p14:modId xmlns:p14="http://schemas.microsoft.com/office/powerpoint/2010/main" val="310969508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45898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258797-6113-2934-30A6-391A2F77004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1092D235-6961-8605-66D5-0C6BA25E8A85}"/>
              </a:ext>
            </a:extLst>
          </p:cNvPr>
          <p:cNvSpPr>
            <a:spLocks noGrp="1"/>
          </p:cNvSpPr>
          <p:nvPr>
            <p:ph type="title"/>
          </p:nvPr>
        </p:nvSpPr>
        <p:spPr>
          <a:xfrm>
            <a:off x="586478" y="1683756"/>
            <a:ext cx="3115265" cy="2396359"/>
          </a:xfrm>
        </p:spPr>
        <p:txBody>
          <a:bodyPr anchor="b">
            <a:normAutofit/>
          </a:bodyPr>
          <a:lstStyle/>
          <a:p>
            <a:pPr algn="r"/>
            <a:r>
              <a:rPr lang="es-MX" sz="2800">
                <a:solidFill>
                  <a:srgbClr val="FFFFFF"/>
                </a:solidFill>
              </a:rPr>
              <a:t>4. Retroalimentación y mejora continua: ciclo PDCA  PHVA aplicado a auditoría</a:t>
            </a:r>
          </a:p>
        </p:txBody>
      </p:sp>
      <p:graphicFrame>
        <p:nvGraphicFramePr>
          <p:cNvPr id="6" name="Marcador de contenido 3">
            <a:extLst>
              <a:ext uri="{FF2B5EF4-FFF2-40B4-BE49-F238E27FC236}">
                <a16:creationId xmlns:a16="http://schemas.microsoft.com/office/drawing/2014/main" id="{285C4CD7-3123-4A67-25E3-DD15651573CE}"/>
              </a:ext>
            </a:extLst>
          </p:cNvPr>
          <p:cNvGraphicFramePr>
            <a:graphicFrameLocks noGrp="1"/>
          </p:cNvGraphicFramePr>
          <p:nvPr>
            <p:ph idx="1"/>
            <p:extLst>
              <p:ext uri="{D42A27DB-BD31-4B8C-83A1-F6EECF244321}">
                <p14:modId xmlns:p14="http://schemas.microsoft.com/office/powerpoint/2010/main" val="285441152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49557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76CFC0-BD6A-71EC-2ACD-A4143FDE1780}"/>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DA19DCC-B4DD-E101-5005-D034466DF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04B238B3-9494-DB3F-658E-A04169F383B9}"/>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6. Normas de calidad y aseguramiento de la información</a:t>
            </a:r>
          </a:p>
        </p:txBody>
      </p:sp>
      <p:sp>
        <p:nvSpPr>
          <p:cNvPr id="9" name="sketch line">
            <a:extLst>
              <a:ext uri="{FF2B5EF4-FFF2-40B4-BE49-F238E27FC236}">
                <a16:creationId xmlns:a16="http://schemas.microsoft.com/office/drawing/2014/main" id="{51373FFC-54EF-C150-E9C5-C0B81ED47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71217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817A304-EB0A-5FB0-4E3F-72AD5CDF4D38}"/>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1. NIGC (Normas Internacionales de Gestión de la Calidad)</a:t>
            </a:r>
            <a:endParaRPr lang="es-CO" sz="3700">
              <a:solidFill>
                <a:srgbClr val="FFFFFF"/>
              </a:solidFill>
            </a:endParaRPr>
          </a:p>
        </p:txBody>
      </p:sp>
      <p:sp>
        <p:nvSpPr>
          <p:cNvPr id="4" name="Marcador de contenido 3">
            <a:extLst>
              <a:ext uri="{FF2B5EF4-FFF2-40B4-BE49-F238E27FC236}">
                <a16:creationId xmlns:a16="http://schemas.microsoft.com/office/drawing/2014/main" id="{02B8AD91-8820-9C5E-137A-40E4420EC1EC}"/>
              </a:ext>
            </a:extLst>
          </p:cNvPr>
          <p:cNvSpPr>
            <a:spLocks noGrp="1"/>
          </p:cNvSpPr>
          <p:nvPr>
            <p:ph idx="1"/>
          </p:nvPr>
        </p:nvSpPr>
        <p:spPr>
          <a:xfrm>
            <a:off x="4581727" y="649480"/>
            <a:ext cx="3025303" cy="5546047"/>
          </a:xfrm>
        </p:spPr>
        <p:txBody>
          <a:bodyPr anchor="ctr">
            <a:normAutofit/>
          </a:bodyPr>
          <a:lstStyle/>
          <a:p>
            <a:r>
              <a:rPr lang="es-MX" sz="2000" dirty="0"/>
              <a:t>En Colombia, las NIGC están incorporadas al DUR 2420 y son obligatorias desde diciembre de 2022.</a:t>
            </a:r>
          </a:p>
        </p:txBody>
      </p:sp>
      <p:pic>
        <p:nvPicPr>
          <p:cNvPr id="6" name="Imagen 5">
            <a:extLst>
              <a:ext uri="{FF2B5EF4-FFF2-40B4-BE49-F238E27FC236}">
                <a16:creationId xmlns:a16="http://schemas.microsoft.com/office/drawing/2014/main" id="{7669B15E-4C09-3C15-5727-3884E8C1F87C}"/>
              </a:ext>
            </a:extLst>
          </p:cNvPr>
          <p:cNvPicPr>
            <a:picLocks noChangeAspect="1"/>
          </p:cNvPicPr>
          <p:nvPr/>
        </p:nvPicPr>
        <p:blipFill>
          <a:blip r:embed="rId2"/>
          <a:srcRect l="3313"/>
          <a:stretch>
            <a:fillRect/>
          </a:stretch>
        </p:blipFill>
        <p:spPr>
          <a:xfrm>
            <a:off x="7702309" y="1476169"/>
            <a:ext cx="4064390" cy="4390241"/>
          </a:xfrm>
          <a:prstGeom prst="rect">
            <a:avLst/>
          </a:prstGeom>
        </p:spPr>
      </p:pic>
    </p:spTree>
    <p:extLst>
      <p:ext uri="{BB962C8B-B14F-4D97-AF65-F5344CB8AC3E}">
        <p14:creationId xmlns:p14="http://schemas.microsoft.com/office/powerpoint/2010/main" val="313355429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6B78F3-CBE7-7066-8002-336EC88501F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ítulo 2">
            <a:extLst>
              <a:ext uri="{FF2B5EF4-FFF2-40B4-BE49-F238E27FC236}">
                <a16:creationId xmlns:a16="http://schemas.microsoft.com/office/drawing/2014/main" id="{6DE87FE4-CFC6-009A-0A02-6219B018BCD8}"/>
              </a:ext>
            </a:extLst>
          </p:cNvPr>
          <p:cNvSpPr>
            <a:spLocks noGrp="1"/>
          </p:cNvSpPr>
          <p:nvPr>
            <p:ph type="title"/>
          </p:nvPr>
        </p:nvSpPr>
        <p:spPr>
          <a:xfrm>
            <a:off x="1256522" y="591829"/>
            <a:ext cx="3939688" cy="5583126"/>
          </a:xfrm>
        </p:spPr>
        <p:txBody>
          <a:bodyPr>
            <a:normAutofit/>
          </a:bodyPr>
          <a:lstStyle/>
          <a:p>
            <a:r>
              <a:rPr lang="es-MX" dirty="0"/>
              <a:t>1. NIGC (Normas Internacionales de Gestión de la Calidad)</a:t>
            </a:r>
            <a:endParaRPr lang="es-CO" dirty="0"/>
          </a:p>
        </p:txBody>
      </p:sp>
      <p:cxnSp>
        <p:nvCxnSpPr>
          <p:cNvPr id="12" name="Straight Connector 11">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5890" y="356812"/>
            <a:ext cx="0" cy="6492875"/>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4" name="Graphic 12">
            <a:extLst>
              <a:ext uri="{FF2B5EF4-FFF2-40B4-BE49-F238E27FC236}">
                <a16:creationId xmlns:a16="http://schemas.microsoft.com/office/drawing/2014/main" id="{58BDB0EE-D238-415B-9ED8-62AA6AB2A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3111" y="591829"/>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16" name="Graphic 11">
            <a:extLst>
              <a:ext uri="{FF2B5EF4-FFF2-40B4-BE49-F238E27FC236}">
                <a16:creationId xmlns:a16="http://schemas.microsoft.com/office/drawing/2014/main" id="{C5B55FC3-961D-4325-82F1-DE92B0D04E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91891" y="821124"/>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8" name="Graphic 13">
            <a:extLst>
              <a:ext uri="{FF2B5EF4-FFF2-40B4-BE49-F238E27FC236}">
                <a16:creationId xmlns:a16="http://schemas.microsoft.com/office/drawing/2014/main" id="{4C8AB332-D09E-4F28-943C-DABDD4716A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17571" y="1336268"/>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graphicFrame>
        <p:nvGraphicFramePr>
          <p:cNvPr id="6" name="Marcador de contenido 3">
            <a:extLst>
              <a:ext uri="{FF2B5EF4-FFF2-40B4-BE49-F238E27FC236}">
                <a16:creationId xmlns:a16="http://schemas.microsoft.com/office/drawing/2014/main" id="{7044157F-4529-24CD-8796-ADBA2E969761}"/>
              </a:ext>
            </a:extLst>
          </p:cNvPr>
          <p:cNvGraphicFramePr>
            <a:graphicFrameLocks noGrp="1"/>
          </p:cNvGraphicFramePr>
          <p:nvPr>
            <p:ph idx="1"/>
            <p:extLst>
              <p:ext uri="{D42A27DB-BD31-4B8C-83A1-F6EECF244321}">
                <p14:modId xmlns:p14="http://schemas.microsoft.com/office/powerpoint/2010/main" val="216794439"/>
              </p:ext>
            </p:extLst>
          </p:nvPr>
        </p:nvGraphicFramePr>
        <p:xfrm>
          <a:off x="5492710" y="671805"/>
          <a:ext cx="5861090" cy="5503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65186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77AF91-C982-40B9-A92A-A8B0BF845D7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ítulo 2">
            <a:extLst>
              <a:ext uri="{FF2B5EF4-FFF2-40B4-BE49-F238E27FC236}">
                <a16:creationId xmlns:a16="http://schemas.microsoft.com/office/drawing/2014/main" id="{FB295DC1-6FB5-9563-920F-12F47DE83204}"/>
              </a:ext>
            </a:extLst>
          </p:cNvPr>
          <p:cNvSpPr>
            <a:spLocks noGrp="1"/>
          </p:cNvSpPr>
          <p:nvPr>
            <p:ph type="title"/>
          </p:nvPr>
        </p:nvSpPr>
        <p:spPr>
          <a:xfrm>
            <a:off x="1256522" y="591829"/>
            <a:ext cx="3939688" cy="5583126"/>
          </a:xfrm>
        </p:spPr>
        <p:txBody>
          <a:bodyPr>
            <a:normAutofit/>
          </a:bodyPr>
          <a:lstStyle/>
          <a:p>
            <a:r>
              <a:rPr lang="es-MX" dirty="0"/>
              <a:t>1. NIGC (Normas Internacionales de Gestión de la Calidad)</a:t>
            </a:r>
            <a:endParaRPr lang="es-CO" dirty="0"/>
          </a:p>
        </p:txBody>
      </p:sp>
      <p:cxnSp>
        <p:nvCxnSpPr>
          <p:cNvPr id="12" name="Straight Connector 11">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5890" y="356812"/>
            <a:ext cx="0" cy="6492875"/>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4" name="Graphic 12">
            <a:extLst>
              <a:ext uri="{FF2B5EF4-FFF2-40B4-BE49-F238E27FC236}">
                <a16:creationId xmlns:a16="http://schemas.microsoft.com/office/drawing/2014/main" id="{58BDB0EE-D238-415B-9ED8-62AA6AB2A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3111" y="591829"/>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16" name="Graphic 11">
            <a:extLst>
              <a:ext uri="{FF2B5EF4-FFF2-40B4-BE49-F238E27FC236}">
                <a16:creationId xmlns:a16="http://schemas.microsoft.com/office/drawing/2014/main" id="{C5B55FC3-961D-4325-82F1-DE92B0D04E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91891" y="821124"/>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8" name="Graphic 13">
            <a:extLst>
              <a:ext uri="{FF2B5EF4-FFF2-40B4-BE49-F238E27FC236}">
                <a16:creationId xmlns:a16="http://schemas.microsoft.com/office/drawing/2014/main" id="{4C8AB332-D09E-4F28-943C-DABDD4716A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17571" y="1336268"/>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graphicFrame>
        <p:nvGraphicFramePr>
          <p:cNvPr id="6" name="Marcador de contenido 3">
            <a:extLst>
              <a:ext uri="{FF2B5EF4-FFF2-40B4-BE49-F238E27FC236}">
                <a16:creationId xmlns:a16="http://schemas.microsoft.com/office/drawing/2014/main" id="{27D6D8FD-9182-5067-0765-1D313FC873F7}"/>
              </a:ext>
            </a:extLst>
          </p:cNvPr>
          <p:cNvGraphicFramePr>
            <a:graphicFrameLocks noGrp="1"/>
          </p:cNvGraphicFramePr>
          <p:nvPr>
            <p:ph idx="1"/>
            <p:extLst>
              <p:ext uri="{D42A27DB-BD31-4B8C-83A1-F6EECF244321}">
                <p14:modId xmlns:p14="http://schemas.microsoft.com/office/powerpoint/2010/main" val="1439416054"/>
              </p:ext>
            </p:extLst>
          </p:nvPr>
        </p:nvGraphicFramePr>
        <p:xfrm>
          <a:off x="5492710" y="671805"/>
          <a:ext cx="5861090" cy="5503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2303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9961C3E-8702-2116-1378-7FE5F2228A65}"/>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91EC4F13-DDE4-48D5-8D52-7275DC7C02E1}"/>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67D15EF8-D9A6-8540-1633-CDD72EC225D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lnSpcReduction="10000"/>
          </a:bodyPr>
          <a:lstStyle/>
          <a:p>
            <a:pPr>
              <a:spcBef>
                <a:spcPts val="2500"/>
              </a:spcBef>
            </a:pPr>
            <a:r>
              <a:rPr lang="es-MX" sz="2400" b="1" dirty="0"/>
              <a:t>Decreto Único Reglamentario 2420 de 2015: </a:t>
            </a:r>
            <a:r>
              <a:rPr lang="es-MX" sz="2400" dirty="0"/>
              <a:t>Compila el marco técnico normativo de información financiera y aseguramiento.</a:t>
            </a:r>
          </a:p>
          <a:p>
            <a:pPr>
              <a:spcBef>
                <a:spcPts val="2500"/>
              </a:spcBef>
            </a:pPr>
            <a:r>
              <a:rPr lang="es-MX" sz="2400" b="1" dirty="0"/>
              <a:t>Anexo Técnico 4-2019 (Decreto 2270 de 2019): </a:t>
            </a:r>
            <a:r>
              <a:rPr lang="es-MX" sz="2400" dirty="0"/>
              <a:t>Consolidó las normas de aseguramiento aplicables en Colombia.</a:t>
            </a:r>
          </a:p>
          <a:p>
            <a:pPr>
              <a:spcBef>
                <a:spcPts val="2500"/>
              </a:spcBef>
            </a:pPr>
            <a:r>
              <a:rPr lang="es-MX" sz="2400" b="1" dirty="0"/>
              <a:t>Normas Internacionales de Auditoría (</a:t>
            </a:r>
            <a:r>
              <a:rPr lang="es-MX" sz="2400" b="1" dirty="0" err="1"/>
              <a:t>NIAs</a:t>
            </a:r>
            <a:r>
              <a:rPr lang="es-MX" sz="2400" b="1" dirty="0"/>
              <a:t>): </a:t>
            </a:r>
            <a:r>
              <a:rPr lang="es-MX" sz="2400" dirty="0"/>
              <a:t>Emitidas por el IAASB e incorporadas al DUR 2420.</a:t>
            </a:r>
          </a:p>
        </p:txBody>
      </p:sp>
    </p:spTree>
    <p:extLst>
      <p:ext uri="{BB962C8B-B14F-4D97-AF65-F5344CB8AC3E}">
        <p14:creationId xmlns:p14="http://schemas.microsoft.com/office/powerpoint/2010/main" val="1480848862"/>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215DC5-36BB-F49A-C1A1-06B99CFCAF97}"/>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6AD515ED-24DF-8DA0-5B2E-1A6D24F1D072}"/>
              </a:ext>
            </a:extLst>
          </p:cNvPr>
          <p:cNvSpPr>
            <a:spLocks noGrp="1"/>
          </p:cNvSpPr>
          <p:nvPr>
            <p:ph type="title"/>
          </p:nvPr>
        </p:nvSpPr>
        <p:spPr>
          <a:xfrm>
            <a:off x="5297762" y="329184"/>
            <a:ext cx="6251110" cy="1783080"/>
          </a:xfrm>
        </p:spPr>
        <p:txBody>
          <a:bodyPr anchor="b">
            <a:normAutofit/>
          </a:bodyPr>
          <a:lstStyle/>
          <a:p>
            <a:r>
              <a:rPr lang="es-MX" sz="5400"/>
              <a:t>2. Entorno de calidad</a:t>
            </a:r>
          </a:p>
        </p:txBody>
      </p:sp>
      <p:pic>
        <p:nvPicPr>
          <p:cNvPr id="6" name="Picture 5" descr="Bolígrafo situado en la parte superior de una línea de firma">
            <a:extLst>
              <a:ext uri="{FF2B5EF4-FFF2-40B4-BE49-F238E27FC236}">
                <a16:creationId xmlns:a16="http://schemas.microsoft.com/office/drawing/2014/main" id="{F04C8D15-697E-498B-B823-B942B26006DA}"/>
              </a:ext>
            </a:extLst>
          </p:cNvPr>
          <p:cNvPicPr>
            <a:picLocks noChangeAspect="1"/>
          </p:cNvPicPr>
          <p:nvPr/>
        </p:nvPicPr>
        <p:blipFill>
          <a:blip r:embed="rId2"/>
          <a:srcRect l="13220" r="41449"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9"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7EB3CE2D-7E0D-717C-0B39-A0317912ECCD}"/>
              </a:ext>
            </a:extLst>
          </p:cNvPr>
          <p:cNvSpPr>
            <a:spLocks noGrp="1"/>
          </p:cNvSpPr>
          <p:nvPr>
            <p:ph idx="1"/>
          </p:nvPr>
        </p:nvSpPr>
        <p:spPr>
          <a:xfrm>
            <a:off x="5297762" y="2706624"/>
            <a:ext cx="6251110" cy="3483864"/>
          </a:xfrm>
        </p:spPr>
        <p:txBody>
          <a:bodyPr>
            <a:normAutofit/>
          </a:bodyPr>
          <a:lstStyle/>
          <a:p>
            <a:r>
              <a:rPr lang="es-MX" sz="2200"/>
              <a:t>Cultura organizacional: la calidad no es un requisito formal, sino un valor transversal en la firma.</a:t>
            </a:r>
          </a:p>
        </p:txBody>
      </p:sp>
    </p:spTree>
    <p:extLst>
      <p:ext uri="{BB962C8B-B14F-4D97-AF65-F5344CB8AC3E}">
        <p14:creationId xmlns:p14="http://schemas.microsoft.com/office/powerpoint/2010/main" val="37721678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581C4F-0353-849A-CAB3-0FEC2863381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08433F47-71DF-7CBA-A639-1E372A4D09D2}"/>
              </a:ext>
            </a:extLst>
          </p:cNvPr>
          <p:cNvSpPr>
            <a:spLocks noGrp="1"/>
          </p:cNvSpPr>
          <p:nvPr>
            <p:ph type="title"/>
          </p:nvPr>
        </p:nvSpPr>
        <p:spPr>
          <a:xfrm>
            <a:off x="5297762" y="329184"/>
            <a:ext cx="6251110" cy="1783080"/>
          </a:xfrm>
        </p:spPr>
        <p:txBody>
          <a:bodyPr anchor="b">
            <a:normAutofit/>
          </a:bodyPr>
          <a:lstStyle/>
          <a:p>
            <a:r>
              <a:rPr lang="es-MX" sz="5400"/>
              <a:t>2. Entorno de calidad</a:t>
            </a:r>
          </a:p>
        </p:txBody>
      </p:sp>
      <p:pic>
        <p:nvPicPr>
          <p:cNvPr id="6" name="Picture 5" descr="Bolígrafo situado en la parte superior de una línea de firma">
            <a:extLst>
              <a:ext uri="{FF2B5EF4-FFF2-40B4-BE49-F238E27FC236}">
                <a16:creationId xmlns:a16="http://schemas.microsoft.com/office/drawing/2014/main" id="{ACAD969E-9592-9F31-B88C-C4D427301012}"/>
              </a:ext>
            </a:extLst>
          </p:cNvPr>
          <p:cNvPicPr>
            <a:picLocks noChangeAspect="1"/>
          </p:cNvPicPr>
          <p:nvPr/>
        </p:nvPicPr>
        <p:blipFill>
          <a:blip r:embed="rId2"/>
          <a:srcRect l="52282" r="2387"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F0719928-BB56-3A24-5A8E-6DB475CBF0CD}"/>
              </a:ext>
            </a:extLst>
          </p:cNvPr>
          <p:cNvSpPr>
            <a:spLocks noGrp="1"/>
          </p:cNvSpPr>
          <p:nvPr>
            <p:ph idx="1"/>
          </p:nvPr>
        </p:nvSpPr>
        <p:spPr>
          <a:xfrm>
            <a:off x="5297762" y="2706624"/>
            <a:ext cx="6251110" cy="3483864"/>
          </a:xfrm>
        </p:spPr>
        <p:txBody>
          <a:bodyPr>
            <a:normAutofit/>
          </a:bodyPr>
          <a:lstStyle/>
          <a:p>
            <a:r>
              <a:rPr lang="es-MX" sz="2200"/>
              <a:t>Responsabilidad de la alta dirección: establecer políticas, supervisar la implementación y rendir cuentas sobre la gestión de calidad.</a:t>
            </a:r>
          </a:p>
        </p:txBody>
      </p:sp>
    </p:spTree>
    <p:extLst>
      <p:ext uri="{BB962C8B-B14F-4D97-AF65-F5344CB8AC3E}">
        <p14:creationId xmlns:p14="http://schemas.microsoft.com/office/powerpoint/2010/main" val="210035518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6C8773-D809-9C6B-27F9-BA0E49A9D8C5}"/>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1F19D3D-166E-19B8-BF3A-DBE3028D9D0A}"/>
              </a:ext>
            </a:extLst>
          </p:cNvPr>
          <p:cNvSpPr>
            <a:spLocks noGrp="1"/>
          </p:cNvSpPr>
          <p:nvPr>
            <p:ph type="title"/>
          </p:nvPr>
        </p:nvSpPr>
        <p:spPr>
          <a:xfrm>
            <a:off x="5297762" y="329184"/>
            <a:ext cx="6251110" cy="1783080"/>
          </a:xfrm>
        </p:spPr>
        <p:txBody>
          <a:bodyPr anchor="b">
            <a:normAutofit/>
          </a:bodyPr>
          <a:lstStyle/>
          <a:p>
            <a:r>
              <a:rPr lang="es-MX" sz="5400"/>
              <a:t>2. Entorno de calidad</a:t>
            </a:r>
          </a:p>
        </p:txBody>
      </p:sp>
      <p:pic>
        <p:nvPicPr>
          <p:cNvPr id="6" name="Picture 5" descr="Lupa resalta un rendimiento económico decreciente">
            <a:extLst>
              <a:ext uri="{FF2B5EF4-FFF2-40B4-BE49-F238E27FC236}">
                <a16:creationId xmlns:a16="http://schemas.microsoft.com/office/drawing/2014/main" id="{EBE0495B-EF5C-BABD-B94C-50396AACB73A}"/>
              </a:ext>
            </a:extLst>
          </p:cNvPr>
          <p:cNvPicPr>
            <a:picLocks noChangeAspect="1"/>
          </p:cNvPicPr>
          <p:nvPr/>
        </p:nvPicPr>
        <p:blipFill>
          <a:blip r:embed="rId2"/>
          <a:srcRect l="20774" r="33894"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A0378C7A-0841-CEAE-1E42-9043963882D0}"/>
              </a:ext>
            </a:extLst>
          </p:cNvPr>
          <p:cNvSpPr>
            <a:spLocks noGrp="1"/>
          </p:cNvSpPr>
          <p:nvPr>
            <p:ph idx="1"/>
          </p:nvPr>
        </p:nvSpPr>
        <p:spPr>
          <a:xfrm>
            <a:off x="5297762" y="2706624"/>
            <a:ext cx="6251110" cy="3483864"/>
          </a:xfrm>
        </p:spPr>
        <p:txBody>
          <a:bodyPr>
            <a:normAutofit/>
          </a:bodyPr>
          <a:lstStyle/>
          <a:p>
            <a:r>
              <a:rPr lang="es-MX" sz="2200"/>
              <a:t>Ejemplo aplicado: comité de auditoría que revisa periódicamente indicadores de calidad y asegura la independencia del equipo auditor.</a:t>
            </a:r>
          </a:p>
        </p:txBody>
      </p:sp>
    </p:spTree>
    <p:extLst>
      <p:ext uri="{BB962C8B-B14F-4D97-AF65-F5344CB8AC3E}">
        <p14:creationId xmlns:p14="http://schemas.microsoft.com/office/powerpoint/2010/main" val="85835094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2062F84-A2E0-8DB4-A9BE-BAEE6D45650D}"/>
              </a:ext>
            </a:extLst>
          </p:cNvPr>
          <p:cNvSpPr>
            <a:spLocks noGrp="1"/>
          </p:cNvSpPr>
          <p:nvPr>
            <p:ph type="title"/>
          </p:nvPr>
        </p:nvSpPr>
        <p:spPr>
          <a:xfrm>
            <a:off x="4654296" y="329184"/>
            <a:ext cx="6894576" cy="1783080"/>
          </a:xfrm>
        </p:spPr>
        <p:txBody>
          <a:bodyPr anchor="b">
            <a:normAutofit/>
          </a:bodyPr>
          <a:lstStyle/>
          <a:p>
            <a:r>
              <a:rPr lang="es-MX" sz="3800"/>
              <a:t>Ejemplos de indicadores de calidad que revisa un comité de auditoría</a:t>
            </a:r>
            <a:endParaRPr lang="es-CO" sz="3800"/>
          </a:p>
        </p:txBody>
      </p:sp>
      <p:pic>
        <p:nvPicPr>
          <p:cNvPr id="5" name="Picture 4" descr="Cronómetro">
            <a:extLst>
              <a:ext uri="{FF2B5EF4-FFF2-40B4-BE49-F238E27FC236}">
                <a16:creationId xmlns:a16="http://schemas.microsoft.com/office/drawing/2014/main" id="{8F73182A-6C99-E80A-6617-7D0670FD2998}"/>
              </a:ext>
            </a:extLst>
          </p:cNvPr>
          <p:cNvPicPr>
            <a:picLocks noChangeAspect="1"/>
          </p:cNvPicPr>
          <p:nvPr/>
        </p:nvPicPr>
        <p:blipFill>
          <a:blip r:embed="rId2"/>
          <a:srcRect l="22519" r="42765"/>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1BC78D3B-2413-F8B8-2302-220B26535B3A}"/>
              </a:ext>
            </a:extLst>
          </p:cNvPr>
          <p:cNvSpPr>
            <a:spLocks noGrp="1"/>
          </p:cNvSpPr>
          <p:nvPr>
            <p:ph idx="1"/>
          </p:nvPr>
        </p:nvSpPr>
        <p:spPr>
          <a:xfrm>
            <a:off x="4654296" y="2706624"/>
            <a:ext cx="6894576" cy="3483864"/>
          </a:xfrm>
        </p:spPr>
        <p:txBody>
          <a:bodyPr>
            <a:normAutofit/>
          </a:bodyPr>
          <a:lstStyle/>
          <a:p>
            <a:r>
              <a:rPr lang="es-MX" sz="2200"/>
              <a:t>Un comité de auditoría puede establecer KPI de calidad para evaluar la gestión del equipo auditor y el sistema de control interno. </a:t>
            </a:r>
          </a:p>
          <a:p>
            <a:endParaRPr lang="es-MX" sz="2200"/>
          </a:p>
          <a:p>
            <a:r>
              <a:rPr lang="es-MX" sz="2200"/>
              <a:t>Estos indicadores permiten al comité medir no solo la eficiencia, sino también la eficacia y credibilidad del trabajo auditor.</a:t>
            </a:r>
          </a:p>
          <a:p>
            <a:endParaRPr lang="es-MX" sz="2200"/>
          </a:p>
        </p:txBody>
      </p:sp>
    </p:spTree>
    <p:extLst>
      <p:ext uri="{BB962C8B-B14F-4D97-AF65-F5344CB8AC3E}">
        <p14:creationId xmlns:p14="http://schemas.microsoft.com/office/powerpoint/2010/main" val="32548678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25824E4-DFCB-BE3F-262B-0A596A78C7C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E793DE0-B68F-E023-DF00-525CA6F9AC0D}"/>
              </a:ext>
            </a:extLst>
          </p:cNvPr>
          <p:cNvSpPr>
            <a:spLocks noGrp="1"/>
          </p:cNvSpPr>
          <p:nvPr>
            <p:ph type="title"/>
          </p:nvPr>
        </p:nvSpPr>
        <p:spPr>
          <a:xfrm>
            <a:off x="4654296" y="329184"/>
            <a:ext cx="6894576" cy="1783080"/>
          </a:xfrm>
        </p:spPr>
        <p:txBody>
          <a:bodyPr anchor="b">
            <a:normAutofit/>
          </a:bodyPr>
          <a:lstStyle/>
          <a:p>
            <a:r>
              <a:rPr lang="es-MX" sz="3800"/>
              <a:t>Ejemplos de indicadores de calidad que revisa un comité de auditoría</a:t>
            </a:r>
            <a:endParaRPr lang="es-CO" sz="3800"/>
          </a:p>
        </p:txBody>
      </p:sp>
      <p:pic>
        <p:nvPicPr>
          <p:cNvPr id="5" name="Picture 4" descr="Calculadora, lápiz, brújula, dinero y un papel con gráficos impresos en él">
            <a:extLst>
              <a:ext uri="{FF2B5EF4-FFF2-40B4-BE49-F238E27FC236}">
                <a16:creationId xmlns:a16="http://schemas.microsoft.com/office/drawing/2014/main" id="{FEDFBC29-70DA-717D-2BBB-D65A581145A0}"/>
              </a:ext>
            </a:extLst>
          </p:cNvPr>
          <p:cNvPicPr>
            <a:picLocks noChangeAspect="1"/>
          </p:cNvPicPr>
          <p:nvPr/>
        </p:nvPicPr>
        <p:blipFill>
          <a:blip r:embed="rId2"/>
          <a:srcRect l="34310" r="30087" b="-2"/>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4B92052-41E8-B1F0-65D1-4053B59472AD}"/>
              </a:ext>
            </a:extLst>
          </p:cNvPr>
          <p:cNvSpPr>
            <a:spLocks noGrp="1"/>
          </p:cNvSpPr>
          <p:nvPr>
            <p:ph idx="1"/>
          </p:nvPr>
        </p:nvSpPr>
        <p:spPr>
          <a:xfrm>
            <a:off x="4654296" y="2706624"/>
            <a:ext cx="6894576" cy="3483864"/>
          </a:xfrm>
        </p:spPr>
        <p:txBody>
          <a:bodyPr>
            <a:normAutofit/>
          </a:bodyPr>
          <a:lstStyle/>
          <a:p>
            <a:r>
              <a:rPr lang="es-MX" sz="2200"/>
              <a:t>Cobertura de auditoría: % de procesos críticos revisados frente al plan anual.</a:t>
            </a:r>
          </a:p>
          <a:p>
            <a:r>
              <a:rPr lang="es-MX" sz="2200"/>
              <a:t>Hallazgos relevantes: número y tipología (mayores, menores, observaciones).</a:t>
            </a:r>
          </a:p>
        </p:txBody>
      </p:sp>
    </p:spTree>
    <p:extLst>
      <p:ext uri="{BB962C8B-B14F-4D97-AF65-F5344CB8AC3E}">
        <p14:creationId xmlns:p14="http://schemas.microsoft.com/office/powerpoint/2010/main" val="8752500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ADD8769-D22B-88DC-2FBD-42083525C7B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ED80057-3F7C-D3B2-DDB6-8CE4892FD427}"/>
              </a:ext>
            </a:extLst>
          </p:cNvPr>
          <p:cNvSpPr>
            <a:spLocks noGrp="1"/>
          </p:cNvSpPr>
          <p:nvPr>
            <p:ph type="title"/>
          </p:nvPr>
        </p:nvSpPr>
        <p:spPr>
          <a:xfrm>
            <a:off x="5297762" y="329184"/>
            <a:ext cx="6251110" cy="1783080"/>
          </a:xfrm>
        </p:spPr>
        <p:txBody>
          <a:bodyPr anchor="b">
            <a:normAutofit/>
          </a:bodyPr>
          <a:lstStyle/>
          <a:p>
            <a:r>
              <a:rPr lang="es-MX" sz="3800"/>
              <a:t>Ejemplos de indicadores de calidad que revisa un comité de auditoría</a:t>
            </a:r>
            <a:endParaRPr lang="es-CO" sz="3800"/>
          </a:p>
        </p:txBody>
      </p:sp>
      <p:pic>
        <p:nvPicPr>
          <p:cNvPr id="5" name="Picture 4">
            <a:extLst>
              <a:ext uri="{FF2B5EF4-FFF2-40B4-BE49-F238E27FC236}">
                <a16:creationId xmlns:a16="http://schemas.microsoft.com/office/drawing/2014/main" id="{96300A46-ED0A-88E9-06A2-4A754F64BF3D}"/>
              </a:ext>
            </a:extLst>
          </p:cNvPr>
          <p:cNvPicPr>
            <a:picLocks noChangeAspect="1"/>
          </p:cNvPicPr>
          <p:nvPr/>
        </p:nvPicPr>
        <p:blipFill>
          <a:blip r:embed="rId2"/>
          <a:srcRect l="30458" r="31342"/>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84FD047-5FF5-7F8E-5EDF-C06C4917CE3D}"/>
              </a:ext>
            </a:extLst>
          </p:cNvPr>
          <p:cNvSpPr>
            <a:spLocks noGrp="1"/>
          </p:cNvSpPr>
          <p:nvPr>
            <p:ph idx="1"/>
          </p:nvPr>
        </p:nvSpPr>
        <p:spPr>
          <a:xfrm>
            <a:off x="5297762" y="2706624"/>
            <a:ext cx="6251110" cy="3483864"/>
          </a:xfrm>
        </p:spPr>
        <p:txBody>
          <a:bodyPr>
            <a:normAutofit/>
          </a:bodyPr>
          <a:lstStyle/>
          <a:p>
            <a:r>
              <a:rPr lang="es-MX" sz="2200"/>
              <a:t>Tiempo de respuesta: promedio de días entre la emisión del informe y la implementación de acciones correctivas.</a:t>
            </a:r>
          </a:p>
          <a:p>
            <a:r>
              <a:rPr lang="es-MX" sz="2200"/>
              <a:t>Reincidencia de hallazgos: % de hallazgos repetidos en auditorías posteriores.</a:t>
            </a:r>
          </a:p>
        </p:txBody>
      </p:sp>
    </p:spTree>
    <p:extLst>
      <p:ext uri="{BB962C8B-B14F-4D97-AF65-F5344CB8AC3E}">
        <p14:creationId xmlns:p14="http://schemas.microsoft.com/office/powerpoint/2010/main" val="3906865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021844-E210-7502-0B76-A87631A9C83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D1A699E-A55E-00EB-717B-69549AA3DD96}"/>
              </a:ext>
            </a:extLst>
          </p:cNvPr>
          <p:cNvSpPr>
            <a:spLocks noGrp="1"/>
          </p:cNvSpPr>
          <p:nvPr>
            <p:ph type="title"/>
          </p:nvPr>
        </p:nvSpPr>
        <p:spPr>
          <a:xfrm>
            <a:off x="5297762" y="329184"/>
            <a:ext cx="6251110" cy="1783080"/>
          </a:xfrm>
        </p:spPr>
        <p:txBody>
          <a:bodyPr anchor="b">
            <a:normAutofit/>
          </a:bodyPr>
          <a:lstStyle/>
          <a:p>
            <a:r>
              <a:rPr lang="es-MX" sz="3800"/>
              <a:t>Ejemplos de indicadores de calidad que revisa un comité de auditoría</a:t>
            </a:r>
            <a:endParaRPr lang="es-CO" sz="3800"/>
          </a:p>
        </p:txBody>
      </p:sp>
      <p:pic>
        <p:nvPicPr>
          <p:cNvPr id="5" name="Picture 4" descr="Mano con lápiz sombreando círculos en una hoja">
            <a:extLst>
              <a:ext uri="{FF2B5EF4-FFF2-40B4-BE49-F238E27FC236}">
                <a16:creationId xmlns:a16="http://schemas.microsoft.com/office/drawing/2014/main" id="{7511D11B-6ED1-0C06-9EB7-FDD0CF696B77}"/>
              </a:ext>
            </a:extLst>
          </p:cNvPr>
          <p:cNvPicPr>
            <a:picLocks noChangeAspect="1"/>
          </p:cNvPicPr>
          <p:nvPr/>
        </p:nvPicPr>
        <p:blipFill>
          <a:blip r:embed="rId2"/>
          <a:srcRect l="42456" r="17985"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FCB78124-07BD-3D1C-D6D0-4285B5A62089}"/>
              </a:ext>
            </a:extLst>
          </p:cNvPr>
          <p:cNvSpPr>
            <a:spLocks noGrp="1"/>
          </p:cNvSpPr>
          <p:nvPr>
            <p:ph idx="1"/>
          </p:nvPr>
        </p:nvSpPr>
        <p:spPr>
          <a:xfrm>
            <a:off x="5297762" y="2706624"/>
            <a:ext cx="6251110" cy="3483864"/>
          </a:xfrm>
        </p:spPr>
        <p:txBody>
          <a:bodyPr>
            <a:normAutofit/>
          </a:bodyPr>
          <a:lstStyle/>
          <a:p>
            <a:r>
              <a:rPr lang="es-MX" sz="2200"/>
              <a:t>Cumplimiento normativo: grado de alineación con NIGC, NIAs y políticas internas.</a:t>
            </a:r>
          </a:p>
          <a:p>
            <a:r>
              <a:rPr lang="es-MX" sz="2200"/>
              <a:t>Satisfacción del auditado: encuestas de percepción sobre utilidad y claridad de los informes.</a:t>
            </a:r>
          </a:p>
          <a:p>
            <a:r>
              <a:rPr lang="es-MX" sz="2200"/>
              <a:t>Trazabilidad documental: evidencia suficiente y adecuada en papeles de trabajo y sistemas.</a:t>
            </a:r>
          </a:p>
        </p:txBody>
      </p:sp>
    </p:spTree>
    <p:extLst>
      <p:ext uri="{BB962C8B-B14F-4D97-AF65-F5344CB8AC3E}">
        <p14:creationId xmlns:p14="http://schemas.microsoft.com/office/powerpoint/2010/main" val="14209865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A6AE39-B401-1589-B189-40EE1AD375A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4D317F7-5E7F-0E62-40C5-38F9D7A7D7C8}"/>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CA27D670-1324-4DB8-CAC3-34362FA5A159}"/>
              </a:ext>
            </a:extLst>
          </p:cNvPr>
          <p:cNvGraphicFramePr>
            <a:graphicFrameLocks noGrp="1"/>
          </p:cNvGraphicFramePr>
          <p:nvPr>
            <p:ph idx="1"/>
            <p:extLst>
              <p:ext uri="{D42A27DB-BD31-4B8C-83A1-F6EECF244321}">
                <p14:modId xmlns:p14="http://schemas.microsoft.com/office/powerpoint/2010/main" val="265642388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64150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A0DBEFC-0C75-F96B-6A88-4E2643E5894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8F99BFC-E8AC-8F9D-7DE2-DDBF48D33082}"/>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73F30A60-B4E3-BB4F-5DA8-A30EBA80040F}"/>
              </a:ext>
            </a:extLst>
          </p:cNvPr>
          <p:cNvGraphicFramePr>
            <a:graphicFrameLocks noGrp="1"/>
          </p:cNvGraphicFramePr>
          <p:nvPr>
            <p:ph idx="1"/>
            <p:extLst>
              <p:ext uri="{D42A27DB-BD31-4B8C-83A1-F6EECF244321}">
                <p14:modId xmlns:p14="http://schemas.microsoft.com/office/powerpoint/2010/main" val="2686711882"/>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792492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84FF9A-16A9-D9D5-CBF2-FC517BA2CEC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C6CABCE-6BE5-21CB-7EF6-009666FC8919}"/>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EDAFA267-8028-D11B-5490-17D548CB8444}"/>
              </a:ext>
            </a:extLst>
          </p:cNvPr>
          <p:cNvGraphicFramePr>
            <a:graphicFrameLocks noGrp="1"/>
          </p:cNvGraphicFramePr>
          <p:nvPr>
            <p:ph idx="1"/>
            <p:extLst>
              <p:ext uri="{D42A27DB-BD31-4B8C-83A1-F6EECF244321}">
                <p14:modId xmlns:p14="http://schemas.microsoft.com/office/powerpoint/2010/main" val="273785956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91041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642552B-48D3-98EB-656C-C6C286C96D46}"/>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BCD52F4-A2F6-6D4B-2B81-B4081CF12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4287683-C2CF-1753-FC44-0F22240C8D0C}"/>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3693AB33-4AAB-D307-7C0C-B2CB7F8A0F85}"/>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1CC60D1A-C9E6-A41C-D32E-5A47131BB6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900B8E59-611A-88EF-79DB-483ACF9CACF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fontScale="92500" lnSpcReduction="10000"/>
          </a:bodyPr>
          <a:lstStyle/>
          <a:p>
            <a:pPr marL="0" indent="0">
              <a:spcBef>
                <a:spcPts val="2500"/>
              </a:spcBef>
              <a:buNone/>
            </a:pPr>
            <a:r>
              <a:rPr lang="es-MX" sz="2400" dirty="0"/>
              <a:t>• </a:t>
            </a:r>
            <a:r>
              <a:rPr lang="es-MX" sz="2400" b="1" dirty="0"/>
              <a:t>Normas relacionadas NAI:</a:t>
            </a:r>
          </a:p>
          <a:p>
            <a:pPr lvl="1">
              <a:spcBef>
                <a:spcPts val="2500"/>
              </a:spcBef>
              <a:buFont typeface="Wingdings" panose="05000000000000000000" pitchFamily="2" charset="2"/>
              <a:buChar char="ü"/>
            </a:pPr>
            <a:r>
              <a:rPr lang="es-MX" sz="2000" dirty="0"/>
              <a:t> NIER (Encargos de Revisión), Normas Internacionales de Trabajos de Revisión (NITR)</a:t>
            </a:r>
          </a:p>
          <a:p>
            <a:pPr lvl="1">
              <a:spcBef>
                <a:spcPts val="2500"/>
              </a:spcBef>
              <a:buFont typeface="Wingdings" panose="05000000000000000000" pitchFamily="2" charset="2"/>
              <a:buChar char="ü"/>
            </a:pPr>
            <a:r>
              <a:rPr lang="es-MX" sz="2000" dirty="0"/>
              <a:t> NICA (Contratos de Aseguramiento), Normas Internacionales de Trabajos para Atestiguar (ISAE siglas en inglés)</a:t>
            </a:r>
          </a:p>
          <a:p>
            <a:pPr lvl="1">
              <a:spcBef>
                <a:spcPts val="2500"/>
              </a:spcBef>
              <a:buFont typeface="Wingdings" panose="05000000000000000000" pitchFamily="2" charset="2"/>
              <a:buChar char="ü"/>
            </a:pPr>
            <a:r>
              <a:rPr lang="es-MX" sz="2000" dirty="0"/>
              <a:t>  NISR (Servicios Relacionados)</a:t>
            </a:r>
          </a:p>
          <a:p>
            <a:pPr lvl="1">
              <a:spcBef>
                <a:spcPts val="2500"/>
              </a:spcBef>
              <a:buFont typeface="Wingdings" panose="05000000000000000000" pitchFamily="2" charset="2"/>
              <a:buChar char="ü"/>
            </a:pPr>
            <a:r>
              <a:rPr lang="es-MX" sz="2000" dirty="0"/>
              <a:t> NICC (Control de Calidad)</a:t>
            </a:r>
          </a:p>
        </p:txBody>
      </p:sp>
    </p:spTree>
    <p:extLst>
      <p:ext uri="{BB962C8B-B14F-4D97-AF65-F5344CB8AC3E}">
        <p14:creationId xmlns:p14="http://schemas.microsoft.com/office/powerpoint/2010/main" val="3450871678"/>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1385BA-6E7E-B0D3-D218-1CE839AA234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5A2EE5D-C4CB-977D-D85C-B44F12035063}"/>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225235CE-BA17-AE96-96EE-FA947FDE4ECC}"/>
              </a:ext>
            </a:extLst>
          </p:cNvPr>
          <p:cNvGraphicFramePr>
            <a:graphicFrameLocks noGrp="1"/>
          </p:cNvGraphicFramePr>
          <p:nvPr>
            <p:ph idx="1"/>
            <p:extLst>
              <p:ext uri="{D42A27DB-BD31-4B8C-83A1-F6EECF244321}">
                <p14:modId xmlns:p14="http://schemas.microsoft.com/office/powerpoint/2010/main" val="278255860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43372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8323FB-0B84-887F-B351-4FF3B63F62C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67DD714-EB5E-E5D8-D619-3C09F12C9601}"/>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EB43DD13-DFCF-60E5-903F-B3AA3E160A46}"/>
              </a:ext>
            </a:extLst>
          </p:cNvPr>
          <p:cNvGraphicFramePr>
            <a:graphicFrameLocks noGrp="1"/>
          </p:cNvGraphicFramePr>
          <p:nvPr>
            <p:ph idx="1"/>
            <p:extLst>
              <p:ext uri="{D42A27DB-BD31-4B8C-83A1-F6EECF244321}">
                <p14:modId xmlns:p14="http://schemas.microsoft.com/office/powerpoint/2010/main" val="121622745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006798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4E446D0-1200-DD3A-31D8-940627EBD22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0D13937-C9E9-6D40-B4BB-49ABF8C5F69B}"/>
              </a:ext>
            </a:extLst>
          </p:cNvPr>
          <p:cNvSpPr>
            <a:spLocks noGrp="1"/>
          </p:cNvSpPr>
          <p:nvPr>
            <p:ph type="title"/>
          </p:nvPr>
        </p:nvSpPr>
        <p:spPr>
          <a:xfrm>
            <a:off x="841248" y="548640"/>
            <a:ext cx="3600860" cy="5431536"/>
          </a:xfrm>
        </p:spPr>
        <p:txBody>
          <a:bodyPr>
            <a:normAutofit/>
          </a:bodyPr>
          <a:lstStyle/>
          <a:p>
            <a:r>
              <a:rPr lang="es-MX" sz="4200"/>
              <a:t>Cómo se puede asegurar la independencia del equipo auditor?</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911600F-0648-3080-FD0A-8F4E6A58D61C}"/>
              </a:ext>
            </a:extLst>
          </p:cNvPr>
          <p:cNvSpPr>
            <a:spLocks noGrp="1"/>
          </p:cNvSpPr>
          <p:nvPr>
            <p:ph idx="1"/>
          </p:nvPr>
        </p:nvSpPr>
        <p:spPr>
          <a:xfrm>
            <a:off x="5126418" y="552091"/>
            <a:ext cx="6224335" cy="5431536"/>
          </a:xfrm>
        </p:spPr>
        <p:txBody>
          <a:bodyPr anchor="ctr">
            <a:normAutofit/>
          </a:bodyPr>
          <a:lstStyle/>
          <a:p>
            <a:pPr marL="0" indent="0">
              <a:buNone/>
            </a:pPr>
            <a:r>
              <a:rPr lang="es-MX" sz="2200"/>
              <a:t>Ejemplo:</a:t>
            </a:r>
          </a:p>
          <a:p>
            <a:r>
              <a:rPr lang="es-MX" sz="2200"/>
              <a:t>En una empresa de transporte de carga pesada, el comité de auditoría podría:</a:t>
            </a:r>
          </a:p>
          <a:p>
            <a:r>
              <a:rPr lang="es-MX" sz="2200"/>
              <a:t>Revisar trimestralmente indicadores como tiempo de respuesta a hallazgos y reincidencia en controles de combustible.</a:t>
            </a:r>
          </a:p>
          <a:p>
            <a:r>
              <a:rPr lang="es-MX" sz="2200"/>
              <a:t>Exigir que el auditor externo declare su independencia y que el auditor interno no participe en decisiones de compra de combustible ni en la gestión tributaria.</a:t>
            </a:r>
          </a:p>
          <a:p>
            <a:r>
              <a:rPr lang="es-MX" sz="2200"/>
              <a:t>Implementar rotación de auditores en áreas críticas como inventarios y seguridad vial.</a:t>
            </a:r>
            <a:endParaRPr lang="es-CO" sz="2200"/>
          </a:p>
        </p:txBody>
      </p:sp>
    </p:spTree>
    <p:extLst>
      <p:ext uri="{BB962C8B-B14F-4D97-AF65-F5344CB8AC3E}">
        <p14:creationId xmlns:p14="http://schemas.microsoft.com/office/powerpoint/2010/main" val="222063487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7C3EEE-0F45-5948-1B02-DB798D34977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14CD15F-F948-D3E9-0D08-63C19181ACA4}"/>
              </a:ext>
            </a:extLst>
          </p:cNvPr>
          <p:cNvPicPr>
            <a:picLocks noChangeAspect="1"/>
          </p:cNvPicPr>
          <p:nvPr/>
        </p:nvPicPr>
        <p:blipFill>
          <a:blip r:embed="rId2">
            <a:duotone>
              <a:schemeClr val="bg2">
                <a:shade val="45000"/>
                <a:satMod val="135000"/>
              </a:schemeClr>
              <a:prstClr val="white"/>
            </a:duotone>
          </a:blip>
          <a:srcRect t="6932" b="8799"/>
          <a:stretch>
            <a:fill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BC09AE53-9128-BB40-1920-83EFF56029CD}"/>
              </a:ext>
            </a:extLst>
          </p:cNvPr>
          <p:cNvSpPr>
            <a:spLocks noGrp="1"/>
          </p:cNvSpPr>
          <p:nvPr>
            <p:ph type="title"/>
          </p:nvPr>
        </p:nvSpPr>
        <p:spPr>
          <a:xfrm>
            <a:off x="838200" y="365125"/>
            <a:ext cx="10515600" cy="1325563"/>
          </a:xfrm>
        </p:spPr>
        <p:txBody>
          <a:bodyPr>
            <a:normAutofit/>
          </a:bodyPr>
          <a:lstStyle/>
          <a:p>
            <a:r>
              <a:rPr lang="es-MX" dirty="0"/>
              <a:t>3. Aseguramiento de sostenibilidad: tendencias emergentes</a:t>
            </a:r>
          </a:p>
        </p:txBody>
      </p:sp>
      <p:graphicFrame>
        <p:nvGraphicFramePr>
          <p:cNvPr id="6" name="Marcador de contenido 3">
            <a:extLst>
              <a:ext uri="{FF2B5EF4-FFF2-40B4-BE49-F238E27FC236}">
                <a16:creationId xmlns:a16="http://schemas.microsoft.com/office/drawing/2014/main" id="{C60C4A67-04C3-BA15-51B1-7A9E9C224A8C}"/>
              </a:ext>
            </a:extLst>
          </p:cNvPr>
          <p:cNvGraphicFramePr>
            <a:graphicFrameLocks noGrp="1"/>
          </p:cNvGraphicFramePr>
          <p:nvPr>
            <p:ph idx="1"/>
            <p:extLst>
              <p:ext uri="{D42A27DB-BD31-4B8C-83A1-F6EECF244321}">
                <p14:modId xmlns:p14="http://schemas.microsoft.com/office/powerpoint/2010/main" val="414521228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623263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E804225-A661-12C4-896B-FABA112A5B6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1257AF2-80AC-97D1-09E0-9636C1F85708}"/>
              </a:ext>
            </a:extLst>
          </p:cNvPr>
          <p:cNvPicPr>
            <a:picLocks noChangeAspect="1"/>
          </p:cNvPicPr>
          <p:nvPr/>
        </p:nvPicPr>
        <p:blipFill>
          <a:blip r:embed="rId2">
            <a:duotone>
              <a:schemeClr val="bg2">
                <a:shade val="45000"/>
                <a:satMod val="135000"/>
              </a:schemeClr>
              <a:prstClr val="white"/>
            </a:duotone>
          </a:blip>
          <a:srcRect t="10413" b="14587"/>
          <a:stretch>
            <a:fill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78800F9A-4327-D46E-555A-ABDFCBBAB871}"/>
              </a:ext>
            </a:extLst>
          </p:cNvPr>
          <p:cNvSpPr>
            <a:spLocks noGrp="1"/>
          </p:cNvSpPr>
          <p:nvPr>
            <p:ph type="title"/>
          </p:nvPr>
        </p:nvSpPr>
        <p:spPr>
          <a:xfrm>
            <a:off x="838200" y="365125"/>
            <a:ext cx="10515600" cy="1325563"/>
          </a:xfrm>
        </p:spPr>
        <p:txBody>
          <a:bodyPr>
            <a:normAutofit/>
          </a:bodyPr>
          <a:lstStyle/>
          <a:p>
            <a:r>
              <a:rPr lang="es-MX" dirty="0"/>
              <a:t>3. Aseguramiento de sostenibilidad: tendencias emergentes</a:t>
            </a:r>
          </a:p>
        </p:txBody>
      </p:sp>
      <p:graphicFrame>
        <p:nvGraphicFramePr>
          <p:cNvPr id="6" name="Marcador de contenido 3">
            <a:extLst>
              <a:ext uri="{FF2B5EF4-FFF2-40B4-BE49-F238E27FC236}">
                <a16:creationId xmlns:a16="http://schemas.microsoft.com/office/drawing/2014/main" id="{01D9904B-937E-C582-343A-C20F75DA35A9}"/>
              </a:ext>
            </a:extLst>
          </p:cNvPr>
          <p:cNvGraphicFramePr>
            <a:graphicFrameLocks noGrp="1"/>
          </p:cNvGraphicFramePr>
          <p:nvPr>
            <p:ph idx="1"/>
            <p:extLst>
              <p:ext uri="{D42A27DB-BD31-4B8C-83A1-F6EECF244321}">
                <p14:modId xmlns:p14="http://schemas.microsoft.com/office/powerpoint/2010/main" val="115925206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284777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B5D44A-B9F1-C2D9-37B3-543540B14B3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E1DC888-C75D-B753-6E2E-AB2DB59F2F19}"/>
              </a:ext>
            </a:extLst>
          </p:cNvPr>
          <p:cNvSpPr>
            <a:spLocks noGrp="1"/>
          </p:cNvSpPr>
          <p:nvPr>
            <p:ph type="title"/>
          </p:nvPr>
        </p:nvSpPr>
        <p:spPr>
          <a:xfrm>
            <a:off x="5297762" y="329184"/>
            <a:ext cx="6251110" cy="1783080"/>
          </a:xfrm>
        </p:spPr>
        <p:txBody>
          <a:bodyPr anchor="b">
            <a:normAutofit/>
          </a:bodyPr>
          <a:lstStyle/>
          <a:p>
            <a:r>
              <a:rPr lang="es-MX" sz="5400"/>
              <a:t> Informes ESG en Colombia</a:t>
            </a:r>
            <a:endParaRPr lang="es-CO" sz="5400"/>
          </a:p>
        </p:txBody>
      </p:sp>
      <p:pic>
        <p:nvPicPr>
          <p:cNvPr id="5" name="Picture 4" descr="Calculadora, lápiz, brújula, dinero y un papel con gráficos impresos en él">
            <a:extLst>
              <a:ext uri="{FF2B5EF4-FFF2-40B4-BE49-F238E27FC236}">
                <a16:creationId xmlns:a16="http://schemas.microsoft.com/office/drawing/2014/main" id="{8238733D-71B3-6A4B-8052-B81B014E2D3C}"/>
              </a:ext>
            </a:extLst>
          </p:cNvPr>
          <p:cNvPicPr>
            <a:picLocks noChangeAspect="1"/>
          </p:cNvPicPr>
          <p:nvPr/>
        </p:nvPicPr>
        <p:blipFill>
          <a:blip r:embed="rId2"/>
          <a:srcRect l="31653" r="27430"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09E289F4-7859-7E2D-F3E1-A0195ADBF4B8}"/>
              </a:ext>
            </a:extLst>
          </p:cNvPr>
          <p:cNvSpPr>
            <a:spLocks noGrp="1"/>
          </p:cNvSpPr>
          <p:nvPr>
            <p:ph idx="1"/>
          </p:nvPr>
        </p:nvSpPr>
        <p:spPr>
          <a:xfrm>
            <a:off x="5297762" y="2706624"/>
            <a:ext cx="6251110" cy="3483864"/>
          </a:xfrm>
        </p:spPr>
        <p:txBody>
          <a:bodyPr>
            <a:normAutofit/>
          </a:bodyPr>
          <a:lstStyle/>
          <a:p>
            <a:r>
              <a:rPr lang="es-MX" sz="2200"/>
              <a:t>Superintendencia de Sociedades: desde 2021 exige a empresas grandes y vigiladas reportar información no financiera, incluyendo aspectos ambientales, sociales y de gobernanza.</a:t>
            </a:r>
          </a:p>
          <a:p>
            <a:r>
              <a:rPr lang="es-MX" sz="2200"/>
              <a:t>Bolsa de Valores de Colombia (BVC): promueve guías de reporte ESG para emisores, buscando atraer inversión responsable y alinearse con estándares como GRI (Global Reporting Initiative).</a:t>
            </a:r>
          </a:p>
        </p:txBody>
      </p:sp>
    </p:spTree>
    <p:extLst>
      <p:ext uri="{BB962C8B-B14F-4D97-AF65-F5344CB8AC3E}">
        <p14:creationId xmlns:p14="http://schemas.microsoft.com/office/powerpoint/2010/main" val="76337235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723ABE0-695F-4744-D550-39D3950903AD}"/>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BFBBAFD-CC95-1112-7F6E-6530BBD6B242}"/>
              </a:ext>
            </a:extLst>
          </p:cNvPr>
          <p:cNvSpPr>
            <a:spLocks noGrp="1"/>
          </p:cNvSpPr>
          <p:nvPr>
            <p:ph type="title"/>
          </p:nvPr>
        </p:nvSpPr>
        <p:spPr>
          <a:xfrm>
            <a:off x="4654296" y="329184"/>
            <a:ext cx="6894576" cy="1783080"/>
          </a:xfrm>
        </p:spPr>
        <p:txBody>
          <a:bodyPr anchor="b">
            <a:normAutofit/>
          </a:bodyPr>
          <a:lstStyle/>
          <a:p>
            <a:r>
              <a:rPr lang="es-MX" sz="5400"/>
              <a:t> Informes ESG en Colombia</a:t>
            </a:r>
            <a:endParaRPr lang="es-CO" sz="5400"/>
          </a:p>
        </p:txBody>
      </p:sp>
      <p:pic>
        <p:nvPicPr>
          <p:cNvPr id="5" name="Picture 4" descr="Lupa resalta un rendimiento económico decreciente">
            <a:extLst>
              <a:ext uri="{FF2B5EF4-FFF2-40B4-BE49-F238E27FC236}">
                <a16:creationId xmlns:a16="http://schemas.microsoft.com/office/drawing/2014/main" id="{15E44CFA-742A-AAC6-0D1F-51638B59490D}"/>
              </a:ext>
            </a:extLst>
          </p:cNvPr>
          <p:cNvPicPr>
            <a:picLocks noChangeAspect="1"/>
          </p:cNvPicPr>
          <p:nvPr/>
        </p:nvPicPr>
        <p:blipFill>
          <a:blip r:embed="rId2"/>
          <a:srcRect l="23718" r="36838" b="-2"/>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33393FB-423E-EF6E-2E5F-0618AD89BE51}"/>
              </a:ext>
            </a:extLst>
          </p:cNvPr>
          <p:cNvSpPr>
            <a:spLocks noGrp="1"/>
          </p:cNvSpPr>
          <p:nvPr>
            <p:ph idx="1"/>
          </p:nvPr>
        </p:nvSpPr>
        <p:spPr>
          <a:xfrm>
            <a:off x="4654296" y="2706624"/>
            <a:ext cx="6894576" cy="3483864"/>
          </a:xfrm>
        </p:spPr>
        <p:txBody>
          <a:bodyPr>
            <a:normAutofit/>
          </a:bodyPr>
          <a:lstStyle/>
          <a:p>
            <a:r>
              <a:rPr lang="es-MX" sz="2200"/>
              <a:t>Práctica empresarial: muchas compañías han comenzado a publicar informes de sostenibilidad voluntarios, integrando indicadores ESG en sus reportes anuales.</a:t>
            </a:r>
          </a:p>
          <a:p>
            <a:r>
              <a:rPr lang="es-MX" sz="2200"/>
              <a:t>Tendencia: hacia 2026 se espera que los informes ESG sean obligatorios para más sectores, especialmente en empresas con impacto ambiental significativo.</a:t>
            </a:r>
          </a:p>
        </p:txBody>
      </p:sp>
    </p:spTree>
    <p:extLst>
      <p:ext uri="{BB962C8B-B14F-4D97-AF65-F5344CB8AC3E}">
        <p14:creationId xmlns:p14="http://schemas.microsoft.com/office/powerpoint/2010/main" val="29303371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8AE2398-0241-3063-3EAC-0423EB468EEB}"/>
              </a:ext>
            </a:extLst>
          </p:cNvPr>
          <p:cNvSpPr>
            <a:spLocks noGrp="1"/>
          </p:cNvSpPr>
          <p:nvPr>
            <p:ph type="title"/>
          </p:nvPr>
        </p:nvSpPr>
        <p:spPr>
          <a:xfrm>
            <a:off x="4654296" y="329184"/>
            <a:ext cx="6894576" cy="1783080"/>
          </a:xfrm>
        </p:spPr>
        <p:txBody>
          <a:bodyPr anchor="b">
            <a:normAutofit/>
          </a:bodyPr>
          <a:lstStyle/>
          <a:p>
            <a:r>
              <a:rPr lang="es-MX" sz="5400"/>
              <a:t>Taxonomía verde en Colombia</a:t>
            </a:r>
          </a:p>
        </p:txBody>
      </p:sp>
      <p:pic>
        <p:nvPicPr>
          <p:cNvPr id="5" name="Picture 4" descr="Filas de sillas vacías">
            <a:extLst>
              <a:ext uri="{FF2B5EF4-FFF2-40B4-BE49-F238E27FC236}">
                <a16:creationId xmlns:a16="http://schemas.microsoft.com/office/drawing/2014/main" id="{033E3FEB-6021-5B64-4538-DB71F4FC2BF5}"/>
              </a:ext>
            </a:extLst>
          </p:cNvPr>
          <p:cNvPicPr>
            <a:picLocks noChangeAspect="1"/>
          </p:cNvPicPr>
          <p:nvPr/>
        </p:nvPicPr>
        <p:blipFill>
          <a:blip r:embed="rId2"/>
          <a:srcRect l="21574" r="38982" b="-2"/>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D5B1742-787E-1DF7-FA0E-DE2C9A3E5C26}"/>
              </a:ext>
            </a:extLst>
          </p:cNvPr>
          <p:cNvSpPr>
            <a:spLocks noGrp="1"/>
          </p:cNvSpPr>
          <p:nvPr>
            <p:ph idx="1"/>
          </p:nvPr>
        </p:nvSpPr>
        <p:spPr>
          <a:xfrm>
            <a:off x="4654296" y="2706624"/>
            <a:ext cx="6894576" cy="3483864"/>
          </a:xfrm>
        </p:spPr>
        <p:txBody>
          <a:bodyPr>
            <a:normAutofit/>
          </a:bodyPr>
          <a:lstStyle/>
          <a:p>
            <a:r>
              <a:rPr lang="es-MX" sz="2200"/>
              <a:t>Ministerio de Hacienda y Crédito Público y Ministerio de Ambiente lanzaron en 2022 la Taxonomía Verde de Colombia, la primera en Latinoamérica.</a:t>
            </a:r>
          </a:p>
        </p:txBody>
      </p:sp>
    </p:spTree>
    <p:extLst>
      <p:ext uri="{BB962C8B-B14F-4D97-AF65-F5344CB8AC3E}">
        <p14:creationId xmlns:p14="http://schemas.microsoft.com/office/powerpoint/2010/main" val="34425151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9D8327-F88B-17E3-E57A-ACDD2FC1B638}"/>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BD330CF-D939-1EE9-5871-27B5564167DE}"/>
              </a:ext>
            </a:extLst>
          </p:cNvPr>
          <p:cNvSpPr>
            <a:spLocks noGrp="1"/>
          </p:cNvSpPr>
          <p:nvPr>
            <p:ph type="title"/>
          </p:nvPr>
        </p:nvSpPr>
        <p:spPr>
          <a:xfrm>
            <a:off x="4654296" y="329184"/>
            <a:ext cx="6894576" cy="1783080"/>
          </a:xfrm>
        </p:spPr>
        <p:txBody>
          <a:bodyPr anchor="b">
            <a:normAutofit/>
          </a:bodyPr>
          <a:lstStyle/>
          <a:p>
            <a:r>
              <a:rPr lang="es-MX" sz="5400"/>
              <a:t>Taxonomía verde en Colombia</a:t>
            </a:r>
          </a:p>
        </p:txBody>
      </p:sp>
      <p:pic>
        <p:nvPicPr>
          <p:cNvPr id="5" name="Picture 4" descr="Una flecha acertando el centro de una diana">
            <a:extLst>
              <a:ext uri="{FF2B5EF4-FFF2-40B4-BE49-F238E27FC236}">
                <a16:creationId xmlns:a16="http://schemas.microsoft.com/office/drawing/2014/main" id="{DB5F5230-25CE-465F-14B2-C3BF5463D7AB}"/>
              </a:ext>
            </a:extLst>
          </p:cNvPr>
          <p:cNvPicPr>
            <a:picLocks noChangeAspect="1"/>
          </p:cNvPicPr>
          <p:nvPr/>
        </p:nvPicPr>
        <p:blipFill>
          <a:blip r:embed="rId2"/>
          <a:srcRect l="20920" r="19988"/>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EA3041CE-2DAB-EB79-7552-7EF7120D5BCD}"/>
              </a:ext>
            </a:extLst>
          </p:cNvPr>
          <p:cNvSpPr>
            <a:spLocks noGrp="1"/>
          </p:cNvSpPr>
          <p:nvPr>
            <p:ph idx="1"/>
          </p:nvPr>
        </p:nvSpPr>
        <p:spPr>
          <a:xfrm>
            <a:off x="4654296" y="2706624"/>
            <a:ext cx="6894576" cy="3483864"/>
          </a:xfrm>
        </p:spPr>
        <p:txBody>
          <a:bodyPr>
            <a:normAutofit/>
          </a:bodyPr>
          <a:lstStyle/>
          <a:p>
            <a:r>
              <a:rPr lang="es-MX" sz="2200"/>
              <a:t>Objetivo: clasificar actividades económicas sostenibles, facilitar inversiones responsables y evitar el “greenwashing”.</a:t>
            </a:r>
          </a:p>
          <a:p>
            <a:r>
              <a:rPr lang="es-MX" sz="2200"/>
              <a:t>Ejes principales: mitigación del cambio climático, adaptación, protección de recursos hídricos, economía circular y biodiversidad.</a:t>
            </a:r>
          </a:p>
        </p:txBody>
      </p:sp>
    </p:spTree>
    <p:extLst>
      <p:ext uri="{BB962C8B-B14F-4D97-AF65-F5344CB8AC3E}">
        <p14:creationId xmlns:p14="http://schemas.microsoft.com/office/powerpoint/2010/main" val="39035987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24DA7F-7812-468C-FDC3-83BAFD36AD79}"/>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CE7B268-A10A-0C88-8DC6-9B612DDAE6CD}"/>
              </a:ext>
            </a:extLst>
          </p:cNvPr>
          <p:cNvSpPr>
            <a:spLocks noGrp="1"/>
          </p:cNvSpPr>
          <p:nvPr>
            <p:ph type="title"/>
          </p:nvPr>
        </p:nvSpPr>
        <p:spPr>
          <a:xfrm>
            <a:off x="4654296" y="329184"/>
            <a:ext cx="6894576" cy="1783080"/>
          </a:xfrm>
        </p:spPr>
        <p:txBody>
          <a:bodyPr anchor="b">
            <a:normAutofit/>
          </a:bodyPr>
          <a:lstStyle/>
          <a:p>
            <a:r>
              <a:rPr lang="es-MX" sz="5400"/>
              <a:t>Taxonomía verde en Colombia</a:t>
            </a:r>
          </a:p>
        </p:txBody>
      </p:sp>
      <p:pic>
        <p:nvPicPr>
          <p:cNvPr id="5" name="Picture 4">
            <a:extLst>
              <a:ext uri="{FF2B5EF4-FFF2-40B4-BE49-F238E27FC236}">
                <a16:creationId xmlns:a16="http://schemas.microsoft.com/office/drawing/2014/main" id="{378A6E98-443A-80DD-55D4-078D784F56CF}"/>
              </a:ext>
            </a:extLst>
          </p:cNvPr>
          <p:cNvPicPr>
            <a:picLocks noChangeAspect="1"/>
          </p:cNvPicPr>
          <p:nvPr/>
        </p:nvPicPr>
        <p:blipFill>
          <a:blip r:embed="rId2"/>
          <a:srcRect l="1770" r="56422" b="-1"/>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4A4858E-2DAB-4544-9AF1-575A8F28F931}"/>
              </a:ext>
            </a:extLst>
          </p:cNvPr>
          <p:cNvSpPr>
            <a:spLocks noGrp="1"/>
          </p:cNvSpPr>
          <p:nvPr>
            <p:ph idx="1"/>
          </p:nvPr>
        </p:nvSpPr>
        <p:spPr>
          <a:xfrm>
            <a:off x="4654296" y="2706624"/>
            <a:ext cx="6894576" cy="3483864"/>
          </a:xfrm>
        </p:spPr>
        <p:txBody>
          <a:bodyPr>
            <a:normAutofit/>
          </a:bodyPr>
          <a:lstStyle/>
          <a:p>
            <a:r>
              <a:rPr lang="es-MX" sz="2200"/>
              <a:t>Aplicación práctica: bancos y entidades financieras ya utilizan la taxonomía para evaluar proyectos y otorgar créditos verdes.</a:t>
            </a:r>
          </a:p>
          <a:p>
            <a:r>
              <a:rPr lang="es-MX" sz="2200"/>
              <a:t>Impacto gremial: auditores y contadores deben validar que las empresas reporten correctamente sus actividades bajo esta clasificación.</a:t>
            </a:r>
          </a:p>
        </p:txBody>
      </p:sp>
    </p:spTree>
    <p:extLst>
      <p:ext uri="{BB962C8B-B14F-4D97-AF65-F5344CB8AC3E}">
        <p14:creationId xmlns:p14="http://schemas.microsoft.com/office/powerpoint/2010/main" val="372655585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NLTDA.potx" id="{AF075A0B-7EF4-4B84-9179-136A5BAB4ABB}" vid="{B47EC89E-A1E3-4CA1-B79E-1194C5FC0A4D}"/>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1666</TotalTime>
  <Words>5434</Words>
  <Application>Microsoft Office PowerPoint</Application>
  <PresentationFormat>Panorámica</PresentationFormat>
  <Paragraphs>435</Paragraphs>
  <Slides>106</Slides>
  <Notes>6</Notes>
  <HiddenSlides>0</HiddenSlides>
  <MMClips>0</MMClips>
  <ScaleCrop>false</ScaleCrop>
  <HeadingPairs>
    <vt:vector size="6" baseType="variant">
      <vt:variant>
        <vt:lpstr>Fuentes usadas</vt:lpstr>
      </vt:variant>
      <vt:variant>
        <vt:i4>6</vt:i4>
      </vt:variant>
      <vt:variant>
        <vt:lpstr>Tema</vt:lpstr>
      </vt:variant>
      <vt:variant>
        <vt:i4>2</vt:i4>
      </vt:variant>
      <vt:variant>
        <vt:lpstr>Títulos de diapositiva</vt:lpstr>
      </vt:variant>
      <vt:variant>
        <vt:i4>106</vt:i4>
      </vt:variant>
    </vt:vector>
  </HeadingPairs>
  <TitlesOfParts>
    <vt:vector size="114" baseType="lpstr">
      <vt:lpstr>Aptos</vt:lpstr>
      <vt:lpstr>Arial</vt:lpstr>
      <vt:lpstr>Calibri</vt:lpstr>
      <vt:lpstr>Calibri Light</vt:lpstr>
      <vt:lpstr>Open Sans ExtraBold</vt:lpstr>
      <vt:lpstr>Wingdings</vt:lpstr>
      <vt:lpstr>Tema de Office</vt:lpstr>
      <vt:lpstr>1_Tema de Office</vt:lpstr>
      <vt:lpstr>Presentación de PowerPoint</vt:lpstr>
      <vt:lpstr>Planeación de auditoría y control interno para el 2026</vt:lpstr>
      <vt:lpstr>AGENDA</vt:lpstr>
      <vt:lpstr>AGENDA</vt:lpstr>
      <vt:lpstr>Frase de apertura</vt:lpstr>
      <vt:lpstr>1. Marco normativo vigente en auditoría para 2025</vt:lpstr>
      <vt:lpstr>Marco normativo en auditoría 2025</vt:lpstr>
      <vt:lpstr>Marco normativo en auditoría 2025</vt:lpstr>
      <vt:lpstr>Marco normativo en auditoría 2025</vt:lpstr>
      <vt:lpstr>Marco normativo en auditoría 2025</vt:lpstr>
      <vt:lpstr>Marco normativo en auditoría 2025</vt:lpstr>
      <vt:lpstr>Marco normativo en auditoría 2025</vt:lpstr>
      <vt:lpstr>Marco normativo internacional (2025)</vt:lpstr>
      <vt:lpstr>Marco normativo internacional (2025)</vt:lpstr>
      <vt:lpstr>Normas Globales de Auditoría Interna 2025</vt:lpstr>
      <vt:lpstr>Normas Globales de Auditoría Interna 2025</vt:lpstr>
      <vt:lpstr>Resumen</vt:lpstr>
      <vt:lpstr>2. Diseño de un plan de auditoría basado en riesgos</vt:lpstr>
      <vt:lpstr>Diseño de un plan de auditoría basado en riesgos</vt:lpstr>
      <vt:lpstr>1. Identificación de riesgos</vt:lpstr>
      <vt:lpstr>1. Identificación de riesgos</vt:lpstr>
      <vt:lpstr>Presentación de PowerPoint</vt:lpstr>
      <vt:lpstr>2. Matriz de riesgos (Impacto vs. Probabilidad)</vt:lpstr>
      <vt:lpstr>2. Matriz de riesgos (ejes de analisis: Impacto vs. Probabilidad)</vt:lpstr>
      <vt:lpstr>3. Planeación estratégica de la auditoría</vt:lpstr>
      <vt:lpstr>4. Ejemplo: Empresa de transporte de carga pesada</vt:lpstr>
      <vt:lpstr>4. Ejemplo: Empresa de transporte de carga pesada</vt:lpstr>
      <vt:lpstr>4. Ejemplo: Empresa de transporte de carga pesada -Elementos básicos del plan de auditoría</vt:lpstr>
      <vt:lpstr>4.1. Objetivo del encargo</vt:lpstr>
      <vt:lpstr>4.2. Alcance</vt:lpstr>
      <vt:lpstr>4.3. Equipo auditor</vt:lpstr>
      <vt:lpstr>4.4. Cronograma</vt:lpstr>
      <vt:lpstr>4.5. Identificación de riesgos</vt:lpstr>
      <vt:lpstr>4.6. Procedimientos de auditoría</vt:lpstr>
      <vt:lpstr>4.7. Recursos</vt:lpstr>
      <vt:lpstr>4.8. Documentación</vt:lpstr>
      <vt:lpstr>4.9. Comunicación</vt:lpstr>
      <vt:lpstr>3. Integración de controles preventivos y correctivos</vt:lpstr>
      <vt:lpstr>Integración de controles preventivos y correctivos</vt:lpstr>
      <vt:lpstr>Administración del riesgo (ERM-Enterprise Risk Management)</vt:lpstr>
      <vt:lpstr>Administración del riesgo -Componentes clave- </vt:lpstr>
      <vt:lpstr>Administración del riesgo -Componentes clave- </vt:lpstr>
      <vt:lpstr>Administración del riesgo -Componentes clave- </vt:lpstr>
      <vt:lpstr>1. Tipología de controles</vt:lpstr>
      <vt:lpstr>2. Diseño de controles alineados con riesgos críticos</vt:lpstr>
      <vt:lpstr>3. Indicadores de efectividad</vt:lpstr>
      <vt:lpstr>4. Casos aplicados</vt:lpstr>
      <vt:lpstr>4.Definición de métricas y objetivos de auditoría</vt:lpstr>
      <vt:lpstr>4.Definición de métricas y objetivos de auditoría</vt:lpstr>
      <vt:lpstr>KPI de auditoría</vt:lpstr>
      <vt:lpstr>KPI de auditoría - Ejemplos aplicables:</vt:lpstr>
      <vt:lpstr>KPI de auditoría - Ejemplos aplicables:</vt:lpstr>
      <vt:lpstr>Objetivos SMART en auditoría</vt:lpstr>
      <vt:lpstr>Objetivos SMART en auditoría</vt:lpstr>
      <vt:lpstr>Herramientas de seguimiento</vt:lpstr>
      <vt:lpstr>Herramientas de seguimiento</vt:lpstr>
      <vt:lpstr>Herramientas de seguimiento</vt:lpstr>
      <vt:lpstr>5. Evaluación de la gestión de auditoría</vt:lpstr>
      <vt:lpstr>Evaluación de la gestión de auditoría</vt:lpstr>
      <vt:lpstr>1. Interna vs. externa: roles complementarios</vt:lpstr>
      <vt:lpstr>1. Interna vs. externa: roles complementarios</vt:lpstr>
      <vt:lpstr>1. Interna vs. externa: roles complementarios</vt:lpstr>
      <vt:lpstr>2. Autoevaluación y revisión cruzada: prácticas de calidad</vt:lpstr>
      <vt:lpstr>2. Autoevaluación y revisión cruzada: prácticas de calidad</vt:lpstr>
      <vt:lpstr>2. Autoevaluación y revisión cruzada: prácticas de calidad</vt:lpstr>
      <vt:lpstr>3. Auditoría de calidad: cumplimiento de NIGC -Normas Internacionales de Gestión de la Calidad-</vt:lpstr>
      <vt:lpstr>3. Auditoría de calidad: cumplimiento de NIGC -Normas Internacionales de Gestión de la Calidad-</vt:lpstr>
      <vt:lpstr>3.1. Incorporación normativa</vt:lpstr>
      <vt:lpstr>3.2. Aplicación práctica, ISQM 1 en Colombia:</vt:lpstr>
      <vt:lpstr>3.2. Aplicación práctica, ISQM 2 en Colombia:</vt:lpstr>
      <vt:lpstr>3.3. Impacto gremial</vt:lpstr>
      <vt:lpstr>Conclusión</vt:lpstr>
      <vt:lpstr>4. Retroalimentación y mejora continua: ciclo PDCA  PHVA aplicado a auditoría</vt:lpstr>
      <vt:lpstr>4. Retroalimentación y mejora continua: ciclo PDCA  PHVA aplicado a auditoría</vt:lpstr>
      <vt:lpstr>4. Retroalimentación y mejora continua: ciclo PDCA  PHVA aplicado a auditoría</vt:lpstr>
      <vt:lpstr>6. Normas de calidad y aseguramiento de la información</vt:lpstr>
      <vt:lpstr>1. NIGC (Normas Internacionales de Gestión de la Calidad)</vt:lpstr>
      <vt:lpstr>1. NIGC (Normas Internacionales de Gestión de la Calidad)</vt:lpstr>
      <vt:lpstr>1. NIGC (Normas Internacionales de Gestión de la Calidad)</vt:lpstr>
      <vt:lpstr>2. Entorno de calidad</vt:lpstr>
      <vt:lpstr>2. Entorno de calidad</vt:lpstr>
      <vt:lpstr>2. Entorno de calidad</vt:lpstr>
      <vt:lpstr>Ejemplos de indicadores de calidad que revisa un comité de auditoría</vt:lpstr>
      <vt:lpstr>Ejemplos de indicadores de calidad que revisa un comité de auditoría</vt:lpstr>
      <vt:lpstr>Ejemplos de indicadores de calidad que revisa un comité de auditoría</vt:lpstr>
      <vt:lpstr>Ejemplos de indicadores de calidad que revisa un comité de auditoría</vt:lpstr>
      <vt:lpstr>Cómo se puede asegurar la independencia del equipo auditor?</vt:lpstr>
      <vt:lpstr>Cómo se puede asegurar la independencia del equipo auditor?</vt:lpstr>
      <vt:lpstr>Cómo se puede asegurar la independencia del equipo auditor?</vt:lpstr>
      <vt:lpstr>Cómo se puede asegurar la independencia del equipo auditor?</vt:lpstr>
      <vt:lpstr>Cómo se puede asegurar la independencia del equipo auditor?</vt:lpstr>
      <vt:lpstr>Cómo se puede asegurar la independencia del equipo auditor?</vt:lpstr>
      <vt:lpstr>3. Aseguramiento de sostenibilidad: tendencias emergentes</vt:lpstr>
      <vt:lpstr>3. Aseguramiento de sostenibilidad: tendencias emergentes</vt:lpstr>
      <vt:lpstr> Informes ESG en Colombia</vt:lpstr>
      <vt:lpstr> Informes ESG en Colombia</vt:lpstr>
      <vt:lpstr>Taxonomía verde en Colombia</vt:lpstr>
      <vt:lpstr>Taxonomía verde en Colombia</vt:lpstr>
      <vt:lpstr>Taxonomía verde en Colombia</vt:lpstr>
      <vt:lpstr>ISSA 5000 en Colombia</vt:lpstr>
      <vt:lpstr>ISSA 5000 en Colombia</vt:lpstr>
      <vt:lpstr>Conclusión</vt:lpstr>
      <vt:lpstr>4. Recomendaciones hacia 2026:</vt:lpstr>
      <vt:lpstr>4. Recomendaciones hacia 2026:</vt:lpstr>
      <vt:lpstr>4. Recomendaciones hacia 2026:</vt:lpstr>
      <vt:lpstr>Frase de cierre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Steven Mauricio  Vargas Rojas</dc:creator>
  <cp:lastModifiedBy>miguel angel acero arias</cp:lastModifiedBy>
  <cp:revision>25</cp:revision>
  <dcterms:created xsi:type="dcterms:W3CDTF">2022-08-29T19:42:30Z</dcterms:created>
  <dcterms:modified xsi:type="dcterms:W3CDTF">2025-11-19T16:53:52Z</dcterms:modified>
</cp:coreProperties>
</file>